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3"/>
    <p:sldMasterId id="214748367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Proxima Nova"/>
      <p:regular r:id="rId20"/>
      <p:bold r:id="rId21"/>
      <p:italic r:id="rId22"/>
      <p:boldItalic r:id="rId23"/>
    </p:embeddedFont>
    <p:embeddedFont>
      <p:font typeface="Cabin"/>
      <p:regular r:id="rId24"/>
      <p:bold r:id="rId25"/>
      <p:italic r:id="rId26"/>
      <p:boldItalic r:id="rId27"/>
    </p:embeddedFont>
    <p:embeddedFont>
      <p:font typeface="Libre Baskerville"/>
      <p:regular r:id="rId28"/>
      <p:bold r:id="rId29"/>
      <p:italic r:id="rId30"/>
    </p:embeddedFont>
    <p:embeddedFont>
      <p:font typeface="Merriweather Black"/>
      <p:bold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ProximaNova-regular.fntdata"/><Relationship Id="rId22" Type="http://schemas.openxmlformats.org/officeDocument/2006/relationships/font" Target="fonts/ProximaNova-italic.fntdata"/><Relationship Id="rId21" Type="http://schemas.openxmlformats.org/officeDocument/2006/relationships/font" Target="fonts/ProximaNova-bold.fntdata"/><Relationship Id="rId24" Type="http://schemas.openxmlformats.org/officeDocument/2006/relationships/font" Target="fonts/Cabin-regular.fntdata"/><Relationship Id="rId23" Type="http://schemas.openxmlformats.org/officeDocument/2006/relationships/font" Target="fonts/ProximaNova-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Cabin-italic.fntdata"/><Relationship Id="rId25" Type="http://schemas.openxmlformats.org/officeDocument/2006/relationships/font" Target="fonts/Cabin-bold.fntdata"/><Relationship Id="rId28" Type="http://schemas.openxmlformats.org/officeDocument/2006/relationships/font" Target="fonts/LibreBaskerville-regular.fntdata"/><Relationship Id="rId27" Type="http://schemas.openxmlformats.org/officeDocument/2006/relationships/font" Target="fonts/Cabin-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ibreBaskerville-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erriweatherBlack-bold.fntdata"/><Relationship Id="rId30" Type="http://schemas.openxmlformats.org/officeDocument/2006/relationships/font" Target="fonts/LibreBaskerville-italic.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MerriweatherBlack-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3776a5770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13776a5770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137e1ef6f5c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137e1ef6f5c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1a5160d2875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1a5160d2875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e21fa792a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e21fa792a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13a83c8cb0e_1_224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13a83c8cb0e_1_224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1a5160d2875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1a5160d2875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a5160d2875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1a5160d2875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137e1ef6f5c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137e1ef6f5c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a5160d287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1a5160d287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37e1ef6f5c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137e1ef6f5c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137e1ef6f5c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137e1ef6f5c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a5160d2875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1a5160d2875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1a5160d2875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1a5160d2875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13656d1f829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13656d1f829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idx="1" type="subTitle"/>
          </p:nvPr>
        </p:nvSpPr>
        <p:spPr>
          <a:xfrm rot="-546">
            <a:off x="3955643" y="3307488"/>
            <a:ext cx="3776700" cy="426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0" name="Google Shape;10;p2"/>
          <p:cNvSpPr txBox="1"/>
          <p:nvPr>
            <p:ph type="ctrTitle"/>
          </p:nvPr>
        </p:nvSpPr>
        <p:spPr>
          <a:xfrm>
            <a:off x="3264000" y="1523700"/>
            <a:ext cx="5160000" cy="1783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200"/>
              <a:buNone/>
              <a:defRPr sz="4600"/>
            </a:lvl1pPr>
            <a:lvl2pPr lvl="1" rtl="0" algn="ctr">
              <a:spcBef>
                <a:spcPts val="0"/>
              </a:spcBef>
              <a:spcAft>
                <a:spcPts val="0"/>
              </a:spcAft>
              <a:buClr>
                <a:srgbClr val="191919"/>
              </a:buClr>
              <a:buSzPts val="5200"/>
              <a:buNone/>
              <a:defRPr sz="5200">
                <a:solidFill>
                  <a:srgbClr val="191919"/>
                </a:solidFill>
              </a:defRPr>
            </a:lvl2pPr>
            <a:lvl3pPr lvl="2" rtl="0" algn="ctr">
              <a:spcBef>
                <a:spcPts val="0"/>
              </a:spcBef>
              <a:spcAft>
                <a:spcPts val="0"/>
              </a:spcAft>
              <a:buClr>
                <a:srgbClr val="191919"/>
              </a:buClr>
              <a:buSzPts val="5200"/>
              <a:buNone/>
              <a:defRPr sz="5200">
                <a:solidFill>
                  <a:srgbClr val="191919"/>
                </a:solidFill>
              </a:defRPr>
            </a:lvl3pPr>
            <a:lvl4pPr lvl="3" rtl="0" algn="ctr">
              <a:spcBef>
                <a:spcPts val="0"/>
              </a:spcBef>
              <a:spcAft>
                <a:spcPts val="0"/>
              </a:spcAft>
              <a:buClr>
                <a:srgbClr val="191919"/>
              </a:buClr>
              <a:buSzPts val="5200"/>
              <a:buNone/>
              <a:defRPr sz="5200">
                <a:solidFill>
                  <a:srgbClr val="191919"/>
                </a:solidFill>
              </a:defRPr>
            </a:lvl4pPr>
            <a:lvl5pPr lvl="4" rtl="0" algn="ctr">
              <a:spcBef>
                <a:spcPts val="0"/>
              </a:spcBef>
              <a:spcAft>
                <a:spcPts val="0"/>
              </a:spcAft>
              <a:buClr>
                <a:srgbClr val="191919"/>
              </a:buClr>
              <a:buSzPts val="5200"/>
              <a:buNone/>
              <a:defRPr sz="5200">
                <a:solidFill>
                  <a:srgbClr val="191919"/>
                </a:solidFill>
              </a:defRPr>
            </a:lvl5pPr>
            <a:lvl6pPr lvl="5" rtl="0" algn="ctr">
              <a:spcBef>
                <a:spcPts val="0"/>
              </a:spcBef>
              <a:spcAft>
                <a:spcPts val="0"/>
              </a:spcAft>
              <a:buClr>
                <a:srgbClr val="191919"/>
              </a:buClr>
              <a:buSzPts val="5200"/>
              <a:buNone/>
              <a:defRPr sz="5200">
                <a:solidFill>
                  <a:srgbClr val="191919"/>
                </a:solidFill>
              </a:defRPr>
            </a:lvl6pPr>
            <a:lvl7pPr lvl="6" rtl="0" algn="ctr">
              <a:spcBef>
                <a:spcPts val="0"/>
              </a:spcBef>
              <a:spcAft>
                <a:spcPts val="0"/>
              </a:spcAft>
              <a:buClr>
                <a:srgbClr val="191919"/>
              </a:buClr>
              <a:buSzPts val="5200"/>
              <a:buNone/>
              <a:defRPr sz="5200">
                <a:solidFill>
                  <a:srgbClr val="191919"/>
                </a:solidFill>
              </a:defRPr>
            </a:lvl7pPr>
            <a:lvl8pPr lvl="7" rtl="0" algn="ctr">
              <a:spcBef>
                <a:spcPts val="0"/>
              </a:spcBef>
              <a:spcAft>
                <a:spcPts val="0"/>
              </a:spcAft>
              <a:buClr>
                <a:srgbClr val="191919"/>
              </a:buClr>
              <a:buSzPts val="5200"/>
              <a:buNone/>
              <a:defRPr sz="5200">
                <a:solidFill>
                  <a:srgbClr val="191919"/>
                </a:solidFill>
              </a:defRPr>
            </a:lvl8pPr>
            <a:lvl9pPr lvl="8" rtl="0" algn="ctr">
              <a:spcBef>
                <a:spcPts val="0"/>
              </a:spcBef>
              <a:spcAft>
                <a:spcPts val="0"/>
              </a:spcAft>
              <a:buClr>
                <a:srgbClr val="191919"/>
              </a:buClr>
              <a:buSzPts val="5200"/>
              <a:buNone/>
              <a:defRPr sz="5200">
                <a:solidFill>
                  <a:srgbClr val="191919"/>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3" name="Shape 73"/>
        <p:cNvGrpSpPr/>
        <p:nvPr/>
      </p:nvGrpSpPr>
      <p:grpSpPr>
        <a:xfrm>
          <a:off x="0" y="0"/>
          <a:ext cx="0" cy="0"/>
          <a:chOff x="0" y="0"/>
          <a:chExt cx="0" cy="0"/>
        </a:xfrm>
      </p:grpSpPr>
      <p:sp>
        <p:nvSpPr>
          <p:cNvPr id="74" name="Google Shape;74;p11"/>
          <p:cNvSpPr txBox="1"/>
          <p:nvPr>
            <p:ph hasCustomPrompt="1" type="title"/>
          </p:nvPr>
        </p:nvSpPr>
        <p:spPr>
          <a:xfrm rot="350">
            <a:off x="1625221" y="1420378"/>
            <a:ext cx="5893500" cy="15111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5" name="Google Shape;75;p11"/>
          <p:cNvSpPr txBox="1"/>
          <p:nvPr>
            <p:ph idx="1" type="subTitle"/>
          </p:nvPr>
        </p:nvSpPr>
        <p:spPr>
          <a:xfrm>
            <a:off x="2458275" y="3283013"/>
            <a:ext cx="4227300" cy="4404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cxnSp>
        <p:nvCxnSpPr>
          <p:cNvPr id="76" name="Google Shape;76;p11"/>
          <p:cNvCxnSpPr/>
          <p:nvPr/>
        </p:nvCxnSpPr>
        <p:spPr>
          <a:xfrm flipH="1">
            <a:off x="314475" y="295275"/>
            <a:ext cx="1390500" cy="2057400"/>
          </a:xfrm>
          <a:prstGeom prst="straightConnector1">
            <a:avLst/>
          </a:prstGeom>
          <a:noFill/>
          <a:ln cap="flat" cmpd="sng" w="19050">
            <a:solidFill>
              <a:srgbClr val="CCCCCC"/>
            </a:solidFill>
            <a:prstDash val="solid"/>
            <a:round/>
            <a:headEnd len="med" w="med" type="none"/>
            <a:tailEnd len="med" w="med" type="none"/>
          </a:ln>
        </p:spPr>
      </p:cxnSp>
      <p:cxnSp>
        <p:nvCxnSpPr>
          <p:cNvPr id="77" name="Google Shape;77;p11"/>
          <p:cNvCxnSpPr/>
          <p:nvPr/>
        </p:nvCxnSpPr>
        <p:spPr>
          <a:xfrm flipH="1">
            <a:off x="6943650" y="3619500"/>
            <a:ext cx="1457400" cy="1019100"/>
          </a:xfrm>
          <a:prstGeom prst="straightConnector1">
            <a:avLst/>
          </a:prstGeom>
          <a:noFill/>
          <a:ln cap="flat" cmpd="sng" w="19050">
            <a:solidFill>
              <a:srgbClr val="CCCCCC"/>
            </a:solidFill>
            <a:prstDash val="solid"/>
            <a:round/>
            <a:headEnd len="med" w="med" type="none"/>
            <a:tailEnd len="med" w="med" type="none"/>
          </a:ln>
        </p:spPr>
      </p:cxnSp>
      <p:pic>
        <p:nvPicPr>
          <p:cNvPr id="78" name="Google Shape;78;p11"/>
          <p:cNvPicPr preferRelativeResize="0"/>
          <p:nvPr/>
        </p:nvPicPr>
        <p:blipFill>
          <a:blip r:embed="rId2">
            <a:alphaModFix/>
          </a:blip>
          <a:stretch>
            <a:fillRect/>
          </a:stretch>
        </p:blipFill>
        <p:spPr>
          <a:xfrm>
            <a:off x="6499703" y="4185153"/>
            <a:ext cx="836700" cy="836700"/>
          </a:xfrm>
          <a:prstGeom prst="rect">
            <a:avLst/>
          </a:prstGeom>
          <a:noFill/>
          <a:ln>
            <a:noFill/>
          </a:ln>
        </p:spPr>
      </p:pic>
      <p:pic>
        <p:nvPicPr>
          <p:cNvPr id="79" name="Google Shape;79;p11"/>
          <p:cNvPicPr preferRelativeResize="0"/>
          <p:nvPr/>
        </p:nvPicPr>
        <p:blipFill>
          <a:blip r:embed="rId3">
            <a:alphaModFix/>
          </a:blip>
          <a:stretch>
            <a:fillRect/>
          </a:stretch>
        </p:blipFill>
        <p:spPr>
          <a:xfrm>
            <a:off x="-1106975" y="754874"/>
            <a:ext cx="2983399" cy="2985575"/>
          </a:xfrm>
          <a:prstGeom prst="rect">
            <a:avLst/>
          </a:prstGeom>
          <a:noFill/>
          <a:ln>
            <a:noFill/>
          </a:ln>
        </p:spPr>
      </p:pic>
      <p:pic>
        <p:nvPicPr>
          <p:cNvPr id="80" name="Google Shape;80;p11"/>
          <p:cNvPicPr preferRelativeResize="0"/>
          <p:nvPr/>
        </p:nvPicPr>
        <p:blipFill>
          <a:blip r:embed="rId4">
            <a:alphaModFix/>
          </a:blip>
          <a:stretch>
            <a:fillRect/>
          </a:stretch>
        </p:blipFill>
        <p:spPr>
          <a:xfrm>
            <a:off x="7267423" y="2453515"/>
            <a:ext cx="2482811" cy="2482811"/>
          </a:xfrm>
          <a:prstGeom prst="rect">
            <a:avLst/>
          </a:prstGeom>
          <a:noFill/>
          <a:ln>
            <a:noFill/>
          </a:ln>
        </p:spPr>
      </p:pic>
      <p:pic>
        <p:nvPicPr>
          <p:cNvPr id="81" name="Google Shape;81;p11"/>
          <p:cNvPicPr preferRelativeResize="0"/>
          <p:nvPr/>
        </p:nvPicPr>
        <p:blipFill>
          <a:blip r:embed="rId5">
            <a:alphaModFix/>
          </a:blip>
          <a:stretch>
            <a:fillRect/>
          </a:stretch>
        </p:blipFill>
        <p:spPr>
          <a:xfrm>
            <a:off x="854601" y="-590549"/>
            <a:ext cx="1812299" cy="181229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82" name="Shape 8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83" name="Shape 83"/>
        <p:cNvGrpSpPr/>
        <p:nvPr/>
      </p:nvGrpSpPr>
      <p:grpSpPr>
        <a:xfrm>
          <a:off x="0" y="0"/>
          <a:ext cx="0" cy="0"/>
          <a:chOff x="0" y="0"/>
          <a:chExt cx="0" cy="0"/>
        </a:xfrm>
      </p:grpSpPr>
      <p:sp>
        <p:nvSpPr>
          <p:cNvPr id="84" name="Google Shape;84;p13"/>
          <p:cNvSpPr txBox="1"/>
          <p:nvPr>
            <p:ph type="title"/>
          </p:nvPr>
        </p:nvSpPr>
        <p:spPr>
          <a:xfrm>
            <a:off x="1980345" y="1311900"/>
            <a:ext cx="2435400" cy="4179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2400"/>
              <a:buNone/>
              <a:defRPr sz="1800"/>
            </a:lvl1pPr>
            <a:lvl2pPr lvl="1" rtl="0" algn="r">
              <a:spcBef>
                <a:spcPts val="0"/>
              </a:spcBef>
              <a:spcAft>
                <a:spcPts val="0"/>
              </a:spcAft>
              <a:buSzPts val="2400"/>
              <a:buNone/>
              <a:defRPr sz="2400"/>
            </a:lvl2pPr>
            <a:lvl3pPr lvl="2" rtl="0" algn="r">
              <a:spcBef>
                <a:spcPts val="0"/>
              </a:spcBef>
              <a:spcAft>
                <a:spcPts val="0"/>
              </a:spcAft>
              <a:buSzPts val="2400"/>
              <a:buNone/>
              <a:defRPr sz="2400"/>
            </a:lvl3pPr>
            <a:lvl4pPr lvl="3" rtl="0" algn="r">
              <a:spcBef>
                <a:spcPts val="0"/>
              </a:spcBef>
              <a:spcAft>
                <a:spcPts val="0"/>
              </a:spcAft>
              <a:buSzPts val="2400"/>
              <a:buNone/>
              <a:defRPr sz="2400"/>
            </a:lvl4pPr>
            <a:lvl5pPr lvl="4" rtl="0" algn="r">
              <a:spcBef>
                <a:spcPts val="0"/>
              </a:spcBef>
              <a:spcAft>
                <a:spcPts val="0"/>
              </a:spcAft>
              <a:buSzPts val="2400"/>
              <a:buNone/>
              <a:defRPr sz="2400"/>
            </a:lvl5pPr>
            <a:lvl6pPr lvl="5" rtl="0" algn="r">
              <a:spcBef>
                <a:spcPts val="0"/>
              </a:spcBef>
              <a:spcAft>
                <a:spcPts val="0"/>
              </a:spcAft>
              <a:buSzPts val="2400"/>
              <a:buNone/>
              <a:defRPr sz="2400"/>
            </a:lvl6pPr>
            <a:lvl7pPr lvl="6" rtl="0" algn="r">
              <a:spcBef>
                <a:spcPts val="0"/>
              </a:spcBef>
              <a:spcAft>
                <a:spcPts val="0"/>
              </a:spcAft>
              <a:buSzPts val="2400"/>
              <a:buNone/>
              <a:defRPr sz="2400"/>
            </a:lvl7pPr>
            <a:lvl8pPr lvl="7" rtl="0" algn="r">
              <a:spcBef>
                <a:spcPts val="0"/>
              </a:spcBef>
              <a:spcAft>
                <a:spcPts val="0"/>
              </a:spcAft>
              <a:buSzPts val="2400"/>
              <a:buNone/>
              <a:defRPr sz="2400"/>
            </a:lvl8pPr>
            <a:lvl9pPr lvl="8" rtl="0" algn="r">
              <a:spcBef>
                <a:spcPts val="0"/>
              </a:spcBef>
              <a:spcAft>
                <a:spcPts val="0"/>
              </a:spcAft>
              <a:buSzPts val="2400"/>
              <a:buNone/>
              <a:defRPr sz="2400"/>
            </a:lvl9pPr>
          </a:lstStyle>
          <a:p/>
        </p:txBody>
      </p:sp>
      <p:sp>
        <p:nvSpPr>
          <p:cNvPr id="85" name="Google Shape;85;p13"/>
          <p:cNvSpPr txBox="1"/>
          <p:nvPr>
            <p:ph idx="1" type="subTitle"/>
          </p:nvPr>
        </p:nvSpPr>
        <p:spPr>
          <a:xfrm>
            <a:off x="1980239" y="1613142"/>
            <a:ext cx="2438700" cy="593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1600"/>
              </a:spcBef>
              <a:spcAft>
                <a:spcPts val="0"/>
              </a:spcAft>
              <a:buSzPts val="1400"/>
              <a:buNone/>
              <a:defRPr/>
            </a:lvl3pPr>
            <a:lvl4pPr lvl="3" rtl="0" algn="r">
              <a:lnSpc>
                <a:spcPct val="100000"/>
              </a:lnSpc>
              <a:spcBef>
                <a:spcPts val="1600"/>
              </a:spcBef>
              <a:spcAft>
                <a:spcPts val="0"/>
              </a:spcAft>
              <a:buSzPts val="1400"/>
              <a:buNone/>
              <a:defRPr/>
            </a:lvl4pPr>
            <a:lvl5pPr lvl="4" rtl="0" algn="r">
              <a:lnSpc>
                <a:spcPct val="100000"/>
              </a:lnSpc>
              <a:spcBef>
                <a:spcPts val="1600"/>
              </a:spcBef>
              <a:spcAft>
                <a:spcPts val="0"/>
              </a:spcAft>
              <a:buSzPts val="1400"/>
              <a:buNone/>
              <a:defRPr/>
            </a:lvl5pPr>
            <a:lvl6pPr lvl="5" rtl="0" algn="r">
              <a:lnSpc>
                <a:spcPct val="100000"/>
              </a:lnSpc>
              <a:spcBef>
                <a:spcPts val="1600"/>
              </a:spcBef>
              <a:spcAft>
                <a:spcPts val="0"/>
              </a:spcAft>
              <a:buSzPts val="1400"/>
              <a:buNone/>
              <a:defRPr/>
            </a:lvl6pPr>
            <a:lvl7pPr lvl="6" rtl="0" algn="r">
              <a:lnSpc>
                <a:spcPct val="100000"/>
              </a:lnSpc>
              <a:spcBef>
                <a:spcPts val="1600"/>
              </a:spcBef>
              <a:spcAft>
                <a:spcPts val="0"/>
              </a:spcAft>
              <a:buSzPts val="1400"/>
              <a:buNone/>
              <a:defRPr/>
            </a:lvl7pPr>
            <a:lvl8pPr lvl="7" rtl="0" algn="r">
              <a:lnSpc>
                <a:spcPct val="100000"/>
              </a:lnSpc>
              <a:spcBef>
                <a:spcPts val="1600"/>
              </a:spcBef>
              <a:spcAft>
                <a:spcPts val="0"/>
              </a:spcAft>
              <a:buSzPts val="1400"/>
              <a:buNone/>
              <a:defRPr/>
            </a:lvl8pPr>
            <a:lvl9pPr lvl="8" rtl="0" algn="r">
              <a:lnSpc>
                <a:spcPct val="100000"/>
              </a:lnSpc>
              <a:spcBef>
                <a:spcPts val="1600"/>
              </a:spcBef>
              <a:spcAft>
                <a:spcPts val="1600"/>
              </a:spcAft>
              <a:buSzPts val="1400"/>
              <a:buNone/>
              <a:defRPr/>
            </a:lvl9pPr>
          </a:lstStyle>
          <a:p/>
        </p:txBody>
      </p:sp>
      <p:sp>
        <p:nvSpPr>
          <p:cNvPr id="86" name="Google Shape;86;p13"/>
          <p:cNvSpPr txBox="1"/>
          <p:nvPr>
            <p:ph hasCustomPrompt="1" idx="2" type="title"/>
          </p:nvPr>
        </p:nvSpPr>
        <p:spPr>
          <a:xfrm rot="2376">
            <a:off x="4874311" y="2621561"/>
            <a:ext cx="868200" cy="593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accent2"/>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87" name="Google Shape;87;p13"/>
          <p:cNvSpPr txBox="1"/>
          <p:nvPr>
            <p:ph hasCustomPrompt="1" idx="3" type="title"/>
          </p:nvPr>
        </p:nvSpPr>
        <p:spPr>
          <a:xfrm>
            <a:off x="4874305" y="3787125"/>
            <a:ext cx="868200" cy="5934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lt2"/>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88" name="Google Shape;88;p13"/>
          <p:cNvSpPr txBox="1"/>
          <p:nvPr>
            <p:ph hasCustomPrompt="1" idx="4" type="title"/>
          </p:nvPr>
        </p:nvSpPr>
        <p:spPr>
          <a:xfrm>
            <a:off x="959880" y="2621710"/>
            <a:ext cx="868200" cy="5934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accent2"/>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89" name="Google Shape;89;p13"/>
          <p:cNvSpPr txBox="1"/>
          <p:nvPr>
            <p:ph idx="5" type="title"/>
          </p:nvPr>
        </p:nvSpPr>
        <p:spPr>
          <a:xfrm>
            <a:off x="1978867" y="2465148"/>
            <a:ext cx="2438400" cy="420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2400"/>
              <a:buNone/>
              <a:defRPr sz="1800"/>
            </a:lvl1pPr>
            <a:lvl2pPr lvl="1" rtl="0" algn="r">
              <a:spcBef>
                <a:spcPts val="0"/>
              </a:spcBef>
              <a:spcAft>
                <a:spcPts val="0"/>
              </a:spcAft>
              <a:buSzPts val="2400"/>
              <a:buNone/>
              <a:defRPr sz="2400"/>
            </a:lvl2pPr>
            <a:lvl3pPr lvl="2" rtl="0" algn="r">
              <a:spcBef>
                <a:spcPts val="0"/>
              </a:spcBef>
              <a:spcAft>
                <a:spcPts val="0"/>
              </a:spcAft>
              <a:buSzPts val="2400"/>
              <a:buNone/>
              <a:defRPr sz="2400"/>
            </a:lvl3pPr>
            <a:lvl4pPr lvl="3" rtl="0" algn="r">
              <a:spcBef>
                <a:spcPts val="0"/>
              </a:spcBef>
              <a:spcAft>
                <a:spcPts val="0"/>
              </a:spcAft>
              <a:buSzPts val="2400"/>
              <a:buNone/>
              <a:defRPr sz="2400"/>
            </a:lvl4pPr>
            <a:lvl5pPr lvl="4" rtl="0" algn="r">
              <a:spcBef>
                <a:spcPts val="0"/>
              </a:spcBef>
              <a:spcAft>
                <a:spcPts val="0"/>
              </a:spcAft>
              <a:buSzPts val="2400"/>
              <a:buNone/>
              <a:defRPr sz="2400"/>
            </a:lvl5pPr>
            <a:lvl6pPr lvl="5" rtl="0" algn="r">
              <a:spcBef>
                <a:spcPts val="0"/>
              </a:spcBef>
              <a:spcAft>
                <a:spcPts val="0"/>
              </a:spcAft>
              <a:buSzPts val="2400"/>
              <a:buNone/>
              <a:defRPr sz="2400"/>
            </a:lvl6pPr>
            <a:lvl7pPr lvl="6" rtl="0" algn="r">
              <a:spcBef>
                <a:spcPts val="0"/>
              </a:spcBef>
              <a:spcAft>
                <a:spcPts val="0"/>
              </a:spcAft>
              <a:buSzPts val="2400"/>
              <a:buNone/>
              <a:defRPr sz="2400"/>
            </a:lvl7pPr>
            <a:lvl8pPr lvl="7" rtl="0" algn="r">
              <a:spcBef>
                <a:spcPts val="0"/>
              </a:spcBef>
              <a:spcAft>
                <a:spcPts val="0"/>
              </a:spcAft>
              <a:buSzPts val="2400"/>
              <a:buNone/>
              <a:defRPr sz="2400"/>
            </a:lvl8pPr>
            <a:lvl9pPr lvl="8" rtl="0" algn="r">
              <a:spcBef>
                <a:spcPts val="0"/>
              </a:spcBef>
              <a:spcAft>
                <a:spcPts val="0"/>
              </a:spcAft>
              <a:buSzPts val="2400"/>
              <a:buNone/>
              <a:defRPr sz="2400"/>
            </a:lvl9pPr>
          </a:lstStyle>
          <a:p/>
        </p:txBody>
      </p:sp>
      <p:sp>
        <p:nvSpPr>
          <p:cNvPr id="90" name="Google Shape;90;p13"/>
          <p:cNvSpPr txBox="1"/>
          <p:nvPr>
            <p:ph idx="6" type="subTitle"/>
          </p:nvPr>
        </p:nvSpPr>
        <p:spPr>
          <a:xfrm>
            <a:off x="1978750" y="2777344"/>
            <a:ext cx="2438400" cy="594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1600"/>
              </a:spcBef>
              <a:spcAft>
                <a:spcPts val="0"/>
              </a:spcAft>
              <a:buSzPts val="1400"/>
              <a:buNone/>
              <a:defRPr/>
            </a:lvl3pPr>
            <a:lvl4pPr lvl="3" rtl="0" algn="r">
              <a:lnSpc>
                <a:spcPct val="100000"/>
              </a:lnSpc>
              <a:spcBef>
                <a:spcPts val="1600"/>
              </a:spcBef>
              <a:spcAft>
                <a:spcPts val="0"/>
              </a:spcAft>
              <a:buSzPts val="1400"/>
              <a:buNone/>
              <a:defRPr/>
            </a:lvl4pPr>
            <a:lvl5pPr lvl="4" rtl="0" algn="r">
              <a:lnSpc>
                <a:spcPct val="100000"/>
              </a:lnSpc>
              <a:spcBef>
                <a:spcPts val="1600"/>
              </a:spcBef>
              <a:spcAft>
                <a:spcPts val="0"/>
              </a:spcAft>
              <a:buSzPts val="1400"/>
              <a:buNone/>
              <a:defRPr/>
            </a:lvl5pPr>
            <a:lvl6pPr lvl="5" rtl="0" algn="r">
              <a:lnSpc>
                <a:spcPct val="100000"/>
              </a:lnSpc>
              <a:spcBef>
                <a:spcPts val="1600"/>
              </a:spcBef>
              <a:spcAft>
                <a:spcPts val="0"/>
              </a:spcAft>
              <a:buSzPts val="1400"/>
              <a:buNone/>
              <a:defRPr/>
            </a:lvl6pPr>
            <a:lvl7pPr lvl="6" rtl="0" algn="r">
              <a:lnSpc>
                <a:spcPct val="100000"/>
              </a:lnSpc>
              <a:spcBef>
                <a:spcPts val="1600"/>
              </a:spcBef>
              <a:spcAft>
                <a:spcPts val="0"/>
              </a:spcAft>
              <a:buSzPts val="1400"/>
              <a:buNone/>
              <a:defRPr/>
            </a:lvl7pPr>
            <a:lvl8pPr lvl="7" rtl="0" algn="r">
              <a:lnSpc>
                <a:spcPct val="100000"/>
              </a:lnSpc>
              <a:spcBef>
                <a:spcPts val="1600"/>
              </a:spcBef>
              <a:spcAft>
                <a:spcPts val="0"/>
              </a:spcAft>
              <a:buSzPts val="1400"/>
              <a:buNone/>
              <a:defRPr/>
            </a:lvl8pPr>
            <a:lvl9pPr lvl="8" rtl="0" algn="r">
              <a:lnSpc>
                <a:spcPct val="100000"/>
              </a:lnSpc>
              <a:spcBef>
                <a:spcPts val="1600"/>
              </a:spcBef>
              <a:spcAft>
                <a:spcPts val="1600"/>
              </a:spcAft>
              <a:buSzPts val="1400"/>
              <a:buNone/>
              <a:defRPr/>
            </a:lvl9pPr>
          </a:lstStyle>
          <a:p/>
        </p:txBody>
      </p:sp>
      <p:sp>
        <p:nvSpPr>
          <p:cNvPr id="91" name="Google Shape;91;p13"/>
          <p:cNvSpPr txBox="1"/>
          <p:nvPr>
            <p:ph idx="7" type="title"/>
          </p:nvPr>
        </p:nvSpPr>
        <p:spPr>
          <a:xfrm>
            <a:off x="1978867" y="3621106"/>
            <a:ext cx="2438400" cy="420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2400"/>
              <a:buNone/>
              <a:defRPr sz="1800"/>
            </a:lvl1pPr>
            <a:lvl2pPr lvl="1" rtl="0" algn="r">
              <a:spcBef>
                <a:spcPts val="0"/>
              </a:spcBef>
              <a:spcAft>
                <a:spcPts val="0"/>
              </a:spcAft>
              <a:buSzPts val="2400"/>
              <a:buNone/>
              <a:defRPr sz="2400"/>
            </a:lvl2pPr>
            <a:lvl3pPr lvl="2" rtl="0" algn="r">
              <a:spcBef>
                <a:spcPts val="0"/>
              </a:spcBef>
              <a:spcAft>
                <a:spcPts val="0"/>
              </a:spcAft>
              <a:buSzPts val="2400"/>
              <a:buNone/>
              <a:defRPr sz="2400"/>
            </a:lvl3pPr>
            <a:lvl4pPr lvl="3" rtl="0" algn="r">
              <a:spcBef>
                <a:spcPts val="0"/>
              </a:spcBef>
              <a:spcAft>
                <a:spcPts val="0"/>
              </a:spcAft>
              <a:buSzPts val="2400"/>
              <a:buNone/>
              <a:defRPr sz="2400"/>
            </a:lvl4pPr>
            <a:lvl5pPr lvl="4" rtl="0" algn="r">
              <a:spcBef>
                <a:spcPts val="0"/>
              </a:spcBef>
              <a:spcAft>
                <a:spcPts val="0"/>
              </a:spcAft>
              <a:buSzPts val="2400"/>
              <a:buNone/>
              <a:defRPr sz="2400"/>
            </a:lvl5pPr>
            <a:lvl6pPr lvl="5" rtl="0" algn="r">
              <a:spcBef>
                <a:spcPts val="0"/>
              </a:spcBef>
              <a:spcAft>
                <a:spcPts val="0"/>
              </a:spcAft>
              <a:buSzPts val="2400"/>
              <a:buNone/>
              <a:defRPr sz="2400"/>
            </a:lvl6pPr>
            <a:lvl7pPr lvl="6" rtl="0" algn="r">
              <a:spcBef>
                <a:spcPts val="0"/>
              </a:spcBef>
              <a:spcAft>
                <a:spcPts val="0"/>
              </a:spcAft>
              <a:buSzPts val="2400"/>
              <a:buNone/>
              <a:defRPr sz="2400"/>
            </a:lvl7pPr>
            <a:lvl8pPr lvl="7" rtl="0" algn="r">
              <a:spcBef>
                <a:spcPts val="0"/>
              </a:spcBef>
              <a:spcAft>
                <a:spcPts val="0"/>
              </a:spcAft>
              <a:buSzPts val="2400"/>
              <a:buNone/>
              <a:defRPr sz="2400"/>
            </a:lvl8pPr>
            <a:lvl9pPr lvl="8" rtl="0" algn="r">
              <a:spcBef>
                <a:spcPts val="0"/>
              </a:spcBef>
              <a:spcAft>
                <a:spcPts val="0"/>
              </a:spcAft>
              <a:buSzPts val="2400"/>
              <a:buNone/>
              <a:defRPr sz="2400"/>
            </a:lvl9pPr>
          </a:lstStyle>
          <a:p/>
        </p:txBody>
      </p:sp>
      <p:sp>
        <p:nvSpPr>
          <p:cNvPr id="92" name="Google Shape;92;p13"/>
          <p:cNvSpPr txBox="1"/>
          <p:nvPr>
            <p:ph idx="8" type="subTitle"/>
          </p:nvPr>
        </p:nvSpPr>
        <p:spPr>
          <a:xfrm>
            <a:off x="1978750" y="3942827"/>
            <a:ext cx="2438400" cy="594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1600"/>
              </a:spcBef>
              <a:spcAft>
                <a:spcPts val="0"/>
              </a:spcAft>
              <a:buSzPts val="1400"/>
              <a:buNone/>
              <a:defRPr/>
            </a:lvl3pPr>
            <a:lvl4pPr lvl="3" rtl="0" algn="r">
              <a:lnSpc>
                <a:spcPct val="100000"/>
              </a:lnSpc>
              <a:spcBef>
                <a:spcPts val="1600"/>
              </a:spcBef>
              <a:spcAft>
                <a:spcPts val="0"/>
              </a:spcAft>
              <a:buSzPts val="1400"/>
              <a:buNone/>
              <a:defRPr/>
            </a:lvl4pPr>
            <a:lvl5pPr lvl="4" rtl="0" algn="r">
              <a:lnSpc>
                <a:spcPct val="100000"/>
              </a:lnSpc>
              <a:spcBef>
                <a:spcPts val="1600"/>
              </a:spcBef>
              <a:spcAft>
                <a:spcPts val="0"/>
              </a:spcAft>
              <a:buSzPts val="1400"/>
              <a:buNone/>
              <a:defRPr/>
            </a:lvl5pPr>
            <a:lvl6pPr lvl="5" rtl="0" algn="r">
              <a:lnSpc>
                <a:spcPct val="100000"/>
              </a:lnSpc>
              <a:spcBef>
                <a:spcPts val="1600"/>
              </a:spcBef>
              <a:spcAft>
                <a:spcPts val="0"/>
              </a:spcAft>
              <a:buSzPts val="1400"/>
              <a:buNone/>
              <a:defRPr/>
            </a:lvl6pPr>
            <a:lvl7pPr lvl="6" rtl="0" algn="r">
              <a:lnSpc>
                <a:spcPct val="100000"/>
              </a:lnSpc>
              <a:spcBef>
                <a:spcPts val="1600"/>
              </a:spcBef>
              <a:spcAft>
                <a:spcPts val="0"/>
              </a:spcAft>
              <a:buSzPts val="1400"/>
              <a:buNone/>
              <a:defRPr/>
            </a:lvl7pPr>
            <a:lvl8pPr lvl="7" rtl="0" algn="r">
              <a:lnSpc>
                <a:spcPct val="100000"/>
              </a:lnSpc>
              <a:spcBef>
                <a:spcPts val="1600"/>
              </a:spcBef>
              <a:spcAft>
                <a:spcPts val="0"/>
              </a:spcAft>
              <a:buSzPts val="1400"/>
              <a:buNone/>
              <a:defRPr/>
            </a:lvl8pPr>
            <a:lvl9pPr lvl="8" rtl="0" algn="r">
              <a:lnSpc>
                <a:spcPct val="100000"/>
              </a:lnSpc>
              <a:spcBef>
                <a:spcPts val="1600"/>
              </a:spcBef>
              <a:spcAft>
                <a:spcPts val="1600"/>
              </a:spcAft>
              <a:buSzPts val="1400"/>
              <a:buNone/>
              <a:defRPr/>
            </a:lvl9pPr>
          </a:lstStyle>
          <a:p/>
        </p:txBody>
      </p:sp>
      <p:sp>
        <p:nvSpPr>
          <p:cNvPr id="93" name="Google Shape;93;p13"/>
          <p:cNvSpPr txBox="1"/>
          <p:nvPr>
            <p:ph idx="9" type="title"/>
          </p:nvPr>
        </p:nvSpPr>
        <p:spPr>
          <a:xfrm>
            <a:off x="5895260" y="3621102"/>
            <a:ext cx="2439900" cy="420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2400"/>
              <a:buNone/>
              <a:defRPr sz="1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4" name="Google Shape;94;p13"/>
          <p:cNvSpPr txBox="1"/>
          <p:nvPr>
            <p:ph idx="13" type="subTitle"/>
          </p:nvPr>
        </p:nvSpPr>
        <p:spPr>
          <a:xfrm>
            <a:off x="5895253" y="3942825"/>
            <a:ext cx="2439900" cy="594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95" name="Google Shape;95;p13"/>
          <p:cNvSpPr txBox="1"/>
          <p:nvPr>
            <p:ph idx="14" type="title"/>
          </p:nvPr>
        </p:nvSpPr>
        <p:spPr>
          <a:xfrm>
            <a:off x="5895260" y="2465140"/>
            <a:ext cx="2439900" cy="420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2400"/>
              <a:buNone/>
              <a:defRPr sz="1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6" name="Google Shape;96;p13"/>
          <p:cNvSpPr txBox="1"/>
          <p:nvPr>
            <p:ph idx="15" type="subTitle"/>
          </p:nvPr>
        </p:nvSpPr>
        <p:spPr>
          <a:xfrm>
            <a:off x="5895253" y="2777338"/>
            <a:ext cx="2439900" cy="594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97" name="Google Shape;97;p13"/>
          <p:cNvSpPr txBox="1"/>
          <p:nvPr>
            <p:ph idx="16" type="title"/>
          </p:nvPr>
        </p:nvSpPr>
        <p:spPr>
          <a:xfrm>
            <a:off x="5896460" y="1311887"/>
            <a:ext cx="2439900" cy="420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2400"/>
              <a:buNone/>
              <a:defRPr sz="1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8" name="Google Shape;98;p13"/>
          <p:cNvSpPr txBox="1"/>
          <p:nvPr>
            <p:ph idx="17" type="subTitle"/>
          </p:nvPr>
        </p:nvSpPr>
        <p:spPr>
          <a:xfrm>
            <a:off x="5896454" y="1613131"/>
            <a:ext cx="2439900" cy="594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99" name="Google Shape;99;p13"/>
          <p:cNvSpPr txBox="1"/>
          <p:nvPr>
            <p:ph hasCustomPrompt="1" idx="18" type="title"/>
          </p:nvPr>
        </p:nvSpPr>
        <p:spPr>
          <a:xfrm rot="2376">
            <a:off x="4874289" y="1451380"/>
            <a:ext cx="868200" cy="5931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accent4"/>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00" name="Google Shape;100;p13"/>
          <p:cNvSpPr txBox="1"/>
          <p:nvPr>
            <p:ph hasCustomPrompt="1" idx="19" type="title"/>
          </p:nvPr>
        </p:nvSpPr>
        <p:spPr>
          <a:xfrm rot="1188">
            <a:off x="959875" y="1451225"/>
            <a:ext cx="868200" cy="5934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accent4"/>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01" name="Google Shape;101;p13"/>
          <p:cNvSpPr txBox="1"/>
          <p:nvPr>
            <p:ph hasCustomPrompt="1" idx="20" type="title"/>
          </p:nvPr>
        </p:nvSpPr>
        <p:spPr>
          <a:xfrm rot="1188">
            <a:off x="959873" y="3787263"/>
            <a:ext cx="868200" cy="5934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lt2"/>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02" name="Google Shape;102;p13"/>
          <p:cNvSpPr txBox="1"/>
          <p:nvPr>
            <p:ph idx="21" type="title"/>
          </p:nvPr>
        </p:nvSpPr>
        <p:spPr>
          <a:xfrm>
            <a:off x="720000" y="540000"/>
            <a:ext cx="7704000" cy="5643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03" name="Shape 103"/>
        <p:cNvGrpSpPr/>
        <p:nvPr/>
      </p:nvGrpSpPr>
      <p:grpSpPr>
        <a:xfrm>
          <a:off x="0" y="0"/>
          <a:ext cx="0" cy="0"/>
          <a:chOff x="0" y="0"/>
          <a:chExt cx="0" cy="0"/>
        </a:xfrm>
      </p:grpSpPr>
      <p:sp>
        <p:nvSpPr>
          <p:cNvPr id="104" name="Google Shape;104;p14"/>
          <p:cNvSpPr txBox="1"/>
          <p:nvPr>
            <p:ph type="title"/>
          </p:nvPr>
        </p:nvSpPr>
        <p:spPr>
          <a:xfrm rot="-984">
            <a:off x="1952500" y="3134134"/>
            <a:ext cx="5238900" cy="604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1800"/>
              <a:buNone/>
              <a:defRPr sz="24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05" name="Google Shape;105;p14"/>
          <p:cNvSpPr txBox="1"/>
          <p:nvPr>
            <p:ph idx="1" type="subTitle"/>
          </p:nvPr>
        </p:nvSpPr>
        <p:spPr>
          <a:xfrm>
            <a:off x="1952625" y="1404363"/>
            <a:ext cx="5238900" cy="1322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2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cxnSp>
        <p:nvCxnSpPr>
          <p:cNvPr id="106" name="Google Shape;106;p14"/>
          <p:cNvCxnSpPr/>
          <p:nvPr/>
        </p:nvCxnSpPr>
        <p:spPr>
          <a:xfrm>
            <a:off x="371475" y="533400"/>
            <a:ext cx="457200" cy="3038400"/>
          </a:xfrm>
          <a:prstGeom prst="straightConnector1">
            <a:avLst/>
          </a:prstGeom>
          <a:noFill/>
          <a:ln cap="flat" cmpd="sng" w="19050">
            <a:solidFill>
              <a:srgbClr val="CCCCCC"/>
            </a:solidFill>
            <a:prstDash val="solid"/>
            <a:round/>
            <a:headEnd len="med" w="med" type="none"/>
            <a:tailEnd len="med" w="med" type="none"/>
          </a:ln>
        </p:spPr>
      </p:cxnSp>
      <p:cxnSp>
        <p:nvCxnSpPr>
          <p:cNvPr id="107" name="Google Shape;107;p14"/>
          <p:cNvCxnSpPr/>
          <p:nvPr/>
        </p:nvCxnSpPr>
        <p:spPr>
          <a:xfrm flipH="1" rot="10800000">
            <a:off x="821025" y="3030688"/>
            <a:ext cx="909600" cy="619200"/>
          </a:xfrm>
          <a:prstGeom prst="straightConnector1">
            <a:avLst/>
          </a:prstGeom>
          <a:noFill/>
          <a:ln cap="flat" cmpd="sng" w="19050">
            <a:solidFill>
              <a:srgbClr val="CCCCCC"/>
            </a:solidFill>
            <a:prstDash val="solid"/>
            <a:round/>
            <a:headEnd len="med" w="med" type="none"/>
            <a:tailEnd len="med" w="med" type="none"/>
          </a:ln>
        </p:spPr>
      </p:cxnSp>
      <p:cxnSp>
        <p:nvCxnSpPr>
          <p:cNvPr id="108" name="Google Shape;108;p14"/>
          <p:cNvCxnSpPr/>
          <p:nvPr/>
        </p:nvCxnSpPr>
        <p:spPr>
          <a:xfrm>
            <a:off x="8039100" y="1133475"/>
            <a:ext cx="733500" cy="1752600"/>
          </a:xfrm>
          <a:prstGeom prst="straightConnector1">
            <a:avLst/>
          </a:prstGeom>
          <a:noFill/>
          <a:ln cap="flat" cmpd="sng" w="19050">
            <a:solidFill>
              <a:srgbClr val="CCCCCC"/>
            </a:solidFill>
            <a:prstDash val="solid"/>
            <a:round/>
            <a:headEnd len="med" w="med" type="none"/>
            <a:tailEnd len="med" w="med" type="none"/>
          </a:ln>
        </p:spPr>
      </p:cxnSp>
      <p:cxnSp>
        <p:nvCxnSpPr>
          <p:cNvPr id="109" name="Google Shape;109;p14"/>
          <p:cNvCxnSpPr/>
          <p:nvPr/>
        </p:nvCxnSpPr>
        <p:spPr>
          <a:xfrm flipH="1" rot="10800000">
            <a:off x="7048500" y="2838450"/>
            <a:ext cx="1724100" cy="1866900"/>
          </a:xfrm>
          <a:prstGeom prst="straightConnector1">
            <a:avLst/>
          </a:prstGeom>
          <a:noFill/>
          <a:ln cap="flat" cmpd="sng" w="19050">
            <a:solidFill>
              <a:srgbClr val="CCCCCC"/>
            </a:solidFill>
            <a:prstDash val="solid"/>
            <a:round/>
            <a:headEnd len="med" w="med" type="none"/>
            <a:tailEnd len="med" w="med" type="none"/>
          </a:ln>
        </p:spPr>
      </p:cxnSp>
      <p:pic>
        <p:nvPicPr>
          <p:cNvPr id="110" name="Google Shape;110;p14"/>
          <p:cNvPicPr preferRelativeResize="0"/>
          <p:nvPr/>
        </p:nvPicPr>
        <p:blipFill>
          <a:blip r:embed="rId2">
            <a:alphaModFix/>
          </a:blip>
          <a:stretch>
            <a:fillRect/>
          </a:stretch>
        </p:blipFill>
        <p:spPr>
          <a:xfrm>
            <a:off x="6756079" y="4377179"/>
            <a:ext cx="605402" cy="605402"/>
          </a:xfrm>
          <a:prstGeom prst="rect">
            <a:avLst/>
          </a:prstGeom>
          <a:noFill/>
          <a:ln>
            <a:noFill/>
          </a:ln>
        </p:spPr>
      </p:pic>
      <p:pic>
        <p:nvPicPr>
          <p:cNvPr id="111" name="Google Shape;111;p14"/>
          <p:cNvPicPr preferRelativeResize="0"/>
          <p:nvPr/>
        </p:nvPicPr>
        <p:blipFill>
          <a:blip r:embed="rId3">
            <a:alphaModFix/>
          </a:blip>
          <a:stretch>
            <a:fillRect/>
          </a:stretch>
        </p:blipFill>
        <p:spPr>
          <a:xfrm>
            <a:off x="-836999" y="-759011"/>
            <a:ext cx="2480996" cy="2482811"/>
          </a:xfrm>
          <a:prstGeom prst="rect">
            <a:avLst/>
          </a:prstGeom>
          <a:noFill/>
          <a:ln>
            <a:noFill/>
          </a:ln>
        </p:spPr>
      </p:pic>
      <p:pic>
        <p:nvPicPr>
          <p:cNvPr id="112" name="Google Shape;112;p14"/>
          <p:cNvPicPr preferRelativeResize="0"/>
          <p:nvPr/>
        </p:nvPicPr>
        <p:blipFill>
          <a:blip r:embed="rId4">
            <a:alphaModFix/>
          </a:blip>
          <a:stretch>
            <a:fillRect/>
          </a:stretch>
        </p:blipFill>
        <p:spPr>
          <a:xfrm>
            <a:off x="371477" y="3163885"/>
            <a:ext cx="882599" cy="882599"/>
          </a:xfrm>
          <a:prstGeom prst="rect">
            <a:avLst/>
          </a:prstGeom>
          <a:noFill/>
          <a:ln>
            <a:noFill/>
          </a:ln>
        </p:spPr>
      </p:pic>
      <p:pic>
        <p:nvPicPr>
          <p:cNvPr id="113" name="Google Shape;113;p14"/>
          <p:cNvPicPr preferRelativeResize="0"/>
          <p:nvPr/>
        </p:nvPicPr>
        <p:blipFill>
          <a:blip r:embed="rId5">
            <a:alphaModFix/>
          </a:blip>
          <a:stretch>
            <a:fillRect/>
          </a:stretch>
        </p:blipFill>
        <p:spPr>
          <a:xfrm>
            <a:off x="7576673" y="1482749"/>
            <a:ext cx="2482811" cy="2482811"/>
          </a:xfrm>
          <a:prstGeom prst="rect">
            <a:avLst/>
          </a:prstGeom>
          <a:noFill/>
          <a:ln>
            <a:noFill/>
          </a:ln>
        </p:spPr>
      </p:pic>
      <p:pic>
        <p:nvPicPr>
          <p:cNvPr id="114" name="Google Shape;114;p14"/>
          <p:cNvPicPr preferRelativeResize="0"/>
          <p:nvPr/>
        </p:nvPicPr>
        <p:blipFill>
          <a:blip r:embed="rId6">
            <a:alphaModFix/>
          </a:blip>
          <a:stretch>
            <a:fillRect/>
          </a:stretch>
        </p:blipFill>
        <p:spPr>
          <a:xfrm>
            <a:off x="7489123" y="540002"/>
            <a:ext cx="1169100" cy="1169100"/>
          </a:xfrm>
          <a:prstGeom prst="rect">
            <a:avLst/>
          </a:prstGeom>
          <a:noFill/>
          <a:ln>
            <a:noFill/>
          </a:ln>
        </p:spPr>
      </p:pic>
      <p:pic>
        <p:nvPicPr>
          <p:cNvPr id="115" name="Google Shape;115;p14"/>
          <p:cNvPicPr preferRelativeResize="0"/>
          <p:nvPr/>
        </p:nvPicPr>
        <p:blipFill>
          <a:blip r:embed="rId5">
            <a:alphaModFix/>
          </a:blip>
          <a:stretch>
            <a:fillRect/>
          </a:stretch>
        </p:blipFill>
        <p:spPr>
          <a:xfrm>
            <a:off x="1560353" y="2826416"/>
            <a:ext cx="376101" cy="37610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116" name="Shape 116"/>
        <p:cNvGrpSpPr/>
        <p:nvPr/>
      </p:nvGrpSpPr>
      <p:grpSpPr>
        <a:xfrm>
          <a:off x="0" y="0"/>
          <a:ext cx="0" cy="0"/>
          <a:chOff x="0" y="0"/>
          <a:chExt cx="0" cy="0"/>
        </a:xfrm>
      </p:grpSpPr>
      <p:sp>
        <p:nvSpPr>
          <p:cNvPr id="117" name="Google Shape;117;p15"/>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cxnSp>
        <p:nvCxnSpPr>
          <p:cNvPr id="118" name="Google Shape;118;p15"/>
          <p:cNvCxnSpPr/>
          <p:nvPr/>
        </p:nvCxnSpPr>
        <p:spPr>
          <a:xfrm flipH="1">
            <a:off x="281099" y="1781250"/>
            <a:ext cx="442800" cy="971400"/>
          </a:xfrm>
          <a:prstGeom prst="straightConnector1">
            <a:avLst/>
          </a:prstGeom>
          <a:noFill/>
          <a:ln cap="flat" cmpd="sng" w="19050">
            <a:solidFill>
              <a:srgbClr val="CCCCCC"/>
            </a:solidFill>
            <a:prstDash val="solid"/>
            <a:round/>
            <a:headEnd len="med" w="med" type="none"/>
            <a:tailEnd len="med" w="med" type="none"/>
          </a:ln>
        </p:spPr>
      </p:cxnSp>
      <p:pic>
        <p:nvPicPr>
          <p:cNvPr id="119" name="Google Shape;119;p15"/>
          <p:cNvPicPr preferRelativeResize="0"/>
          <p:nvPr/>
        </p:nvPicPr>
        <p:blipFill>
          <a:blip r:embed="rId2">
            <a:alphaModFix/>
          </a:blip>
          <a:stretch>
            <a:fillRect/>
          </a:stretch>
        </p:blipFill>
        <p:spPr>
          <a:xfrm>
            <a:off x="114900" y="2571750"/>
            <a:ext cx="362999" cy="362999"/>
          </a:xfrm>
          <a:prstGeom prst="rect">
            <a:avLst/>
          </a:prstGeom>
          <a:noFill/>
          <a:ln>
            <a:noFill/>
          </a:ln>
        </p:spPr>
      </p:pic>
      <p:pic>
        <p:nvPicPr>
          <p:cNvPr id="120" name="Google Shape;120;p15"/>
          <p:cNvPicPr preferRelativeResize="0"/>
          <p:nvPr/>
        </p:nvPicPr>
        <p:blipFill>
          <a:blip r:embed="rId3">
            <a:alphaModFix/>
          </a:blip>
          <a:stretch>
            <a:fillRect/>
          </a:stretch>
        </p:blipFill>
        <p:spPr>
          <a:xfrm>
            <a:off x="256050" y="1312749"/>
            <a:ext cx="927901" cy="92790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MAIN_POINT_1">
    <p:spTree>
      <p:nvGrpSpPr>
        <p:cNvPr id="121" name="Shape 121"/>
        <p:cNvGrpSpPr/>
        <p:nvPr/>
      </p:nvGrpSpPr>
      <p:grpSpPr>
        <a:xfrm>
          <a:off x="0" y="0"/>
          <a:ext cx="0" cy="0"/>
          <a:chOff x="0" y="0"/>
          <a:chExt cx="0" cy="0"/>
        </a:xfrm>
      </p:grpSpPr>
      <p:sp>
        <p:nvSpPr>
          <p:cNvPr id="122" name="Google Shape;122;p16"/>
          <p:cNvSpPr txBox="1"/>
          <p:nvPr>
            <p:ph type="title"/>
          </p:nvPr>
        </p:nvSpPr>
        <p:spPr>
          <a:xfrm>
            <a:off x="5000238" y="1623150"/>
            <a:ext cx="2907900" cy="564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
        <p:nvSpPr>
          <p:cNvPr id="123" name="Google Shape;123;p16"/>
          <p:cNvSpPr txBox="1"/>
          <p:nvPr>
            <p:ph idx="1" type="subTitle"/>
          </p:nvPr>
        </p:nvSpPr>
        <p:spPr>
          <a:xfrm rot="-355">
            <a:off x="5000397" y="2358982"/>
            <a:ext cx="2907600" cy="10704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MAIN_POINT_1_1">
    <p:spTree>
      <p:nvGrpSpPr>
        <p:cNvPr id="124" name="Shape 124"/>
        <p:cNvGrpSpPr/>
        <p:nvPr/>
      </p:nvGrpSpPr>
      <p:grpSpPr>
        <a:xfrm>
          <a:off x="0" y="0"/>
          <a:ext cx="0" cy="0"/>
          <a:chOff x="0" y="0"/>
          <a:chExt cx="0" cy="0"/>
        </a:xfrm>
      </p:grpSpPr>
      <p:sp>
        <p:nvSpPr>
          <p:cNvPr id="125" name="Google Shape;125;p17"/>
          <p:cNvSpPr txBox="1"/>
          <p:nvPr>
            <p:ph type="title"/>
          </p:nvPr>
        </p:nvSpPr>
        <p:spPr>
          <a:xfrm>
            <a:off x="853350" y="1594288"/>
            <a:ext cx="3241200" cy="564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
        <p:nvSpPr>
          <p:cNvPr id="126" name="Google Shape;126;p17"/>
          <p:cNvSpPr txBox="1"/>
          <p:nvPr>
            <p:ph idx="1" type="subTitle"/>
          </p:nvPr>
        </p:nvSpPr>
        <p:spPr>
          <a:xfrm rot="-318">
            <a:off x="853350" y="2290839"/>
            <a:ext cx="3241200" cy="9522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MAIN_POINT_1_2">
    <p:spTree>
      <p:nvGrpSpPr>
        <p:cNvPr id="127" name="Shape 127"/>
        <p:cNvGrpSpPr/>
        <p:nvPr/>
      </p:nvGrpSpPr>
      <p:grpSpPr>
        <a:xfrm>
          <a:off x="0" y="0"/>
          <a:ext cx="0" cy="0"/>
          <a:chOff x="0" y="0"/>
          <a:chExt cx="0" cy="0"/>
        </a:xfrm>
      </p:grpSpPr>
      <p:sp>
        <p:nvSpPr>
          <p:cNvPr id="128" name="Google Shape;128;p18"/>
          <p:cNvSpPr txBox="1"/>
          <p:nvPr>
            <p:ph type="title"/>
          </p:nvPr>
        </p:nvSpPr>
        <p:spPr>
          <a:xfrm>
            <a:off x="720000" y="797175"/>
            <a:ext cx="3756900" cy="9459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
        <p:nvSpPr>
          <p:cNvPr id="129" name="Google Shape;129;p18"/>
          <p:cNvSpPr txBox="1"/>
          <p:nvPr>
            <p:ph idx="1" type="subTitle"/>
          </p:nvPr>
        </p:nvSpPr>
        <p:spPr>
          <a:xfrm rot="-223">
            <a:off x="720000" y="2270783"/>
            <a:ext cx="4629000" cy="21678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400"/>
              <a:buChar char="●"/>
              <a:defRPr/>
            </a:lvl1pPr>
            <a:lvl2pPr lvl="1" rtl="0" algn="ctr">
              <a:lnSpc>
                <a:spcPct val="100000"/>
              </a:lnSpc>
              <a:spcBef>
                <a:spcPts val="0"/>
              </a:spcBef>
              <a:spcAft>
                <a:spcPts val="0"/>
              </a:spcAft>
              <a:buSzPts val="1400"/>
              <a:buChar char="○"/>
              <a:defRPr/>
            </a:lvl2pPr>
            <a:lvl3pPr lvl="2" rtl="0" algn="ctr">
              <a:lnSpc>
                <a:spcPct val="100000"/>
              </a:lnSpc>
              <a:spcBef>
                <a:spcPts val="1600"/>
              </a:spcBef>
              <a:spcAft>
                <a:spcPts val="0"/>
              </a:spcAft>
              <a:buSzPts val="1400"/>
              <a:buChar char="■"/>
              <a:defRPr/>
            </a:lvl3pPr>
            <a:lvl4pPr lvl="3" rtl="0" algn="ctr">
              <a:lnSpc>
                <a:spcPct val="100000"/>
              </a:lnSpc>
              <a:spcBef>
                <a:spcPts val="1600"/>
              </a:spcBef>
              <a:spcAft>
                <a:spcPts val="0"/>
              </a:spcAft>
              <a:buSzPts val="1400"/>
              <a:buChar char="●"/>
              <a:defRPr/>
            </a:lvl4pPr>
            <a:lvl5pPr lvl="4" rtl="0" algn="ctr">
              <a:lnSpc>
                <a:spcPct val="100000"/>
              </a:lnSpc>
              <a:spcBef>
                <a:spcPts val="1600"/>
              </a:spcBef>
              <a:spcAft>
                <a:spcPts val="0"/>
              </a:spcAft>
              <a:buSzPts val="1400"/>
              <a:buChar char="○"/>
              <a:defRPr/>
            </a:lvl5pPr>
            <a:lvl6pPr lvl="5" rtl="0" algn="ctr">
              <a:lnSpc>
                <a:spcPct val="100000"/>
              </a:lnSpc>
              <a:spcBef>
                <a:spcPts val="1600"/>
              </a:spcBef>
              <a:spcAft>
                <a:spcPts val="0"/>
              </a:spcAft>
              <a:buSzPts val="1400"/>
              <a:buChar char="■"/>
              <a:defRPr/>
            </a:lvl6pPr>
            <a:lvl7pPr lvl="6" rtl="0" algn="ctr">
              <a:lnSpc>
                <a:spcPct val="100000"/>
              </a:lnSpc>
              <a:spcBef>
                <a:spcPts val="1600"/>
              </a:spcBef>
              <a:spcAft>
                <a:spcPts val="0"/>
              </a:spcAft>
              <a:buSzPts val="1400"/>
              <a:buChar char="●"/>
              <a:defRPr/>
            </a:lvl7pPr>
            <a:lvl8pPr lvl="7" rtl="0" algn="ctr">
              <a:lnSpc>
                <a:spcPct val="100000"/>
              </a:lnSpc>
              <a:spcBef>
                <a:spcPts val="1600"/>
              </a:spcBef>
              <a:spcAft>
                <a:spcPts val="0"/>
              </a:spcAft>
              <a:buSzPts val="1400"/>
              <a:buChar char="○"/>
              <a:defRPr/>
            </a:lvl8pPr>
            <a:lvl9pPr lvl="8" rtl="0" algn="ctr">
              <a:lnSpc>
                <a:spcPct val="100000"/>
              </a:lnSpc>
              <a:spcBef>
                <a:spcPts val="1600"/>
              </a:spcBef>
              <a:spcAft>
                <a:spcPts val="1600"/>
              </a:spcAft>
              <a:buSzPts val="14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130" name="Shape 130"/>
        <p:cNvGrpSpPr/>
        <p:nvPr/>
      </p:nvGrpSpPr>
      <p:grpSpPr>
        <a:xfrm>
          <a:off x="0" y="0"/>
          <a:ext cx="0" cy="0"/>
          <a:chOff x="0" y="0"/>
          <a:chExt cx="0" cy="0"/>
        </a:xfrm>
      </p:grpSpPr>
      <p:sp>
        <p:nvSpPr>
          <p:cNvPr id="131" name="Google Shape;131;p19"/>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
        <p:nvSpPr>
          <p:cNvPr id="132" name="Google Shape;132;p19"/>
          <p:cNvSpPr txBox="1"/>
          <p:nvPr>
            <p:ph idx="2" type="title"/>
          </p:nvPr>
        </p:nvSpPr>
        <p:spPr>
          <a:xfrm>
            <a:off x="717750" y="1246450"/>
            <a:ext cx="7708500" cy="4311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33" name="Google Shape;133;p19"/>
          <p:cNvSpPr txBox="1"/>
          <p:nvPr>
            <p:ph idx="1" type="subTitle"/>
          </p:nvPr>
        </p:nvSpPr>
        <p:spPr>
          <a:xfrm>
            <a:off x="720000" y="1594625"/>
            <a:ext cx="7704000" cy="527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34" name="Google Shape;134;p19"/>
          <p:cNvSpPr txBox="1"/>
          <p:nvPr>
            <p:ph idx="3" type="title"/>
          </p:nvPr>
        </p:nvSpPr>
        <p:spPr>
          <a:xfrm>
            <a:off x="717750" y="2451275"/>
            <a:ext cx="7708500" cy="4299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35" name="Google Shape;135;p19"/>
          <p:cNvSpPr txBox="1"/>
          <p:nvPr>
            <p:ph idx="4" type="subTitle"/>
          </p:nvPr>
        </p:nvSpPr>
        <p:spPr>
          <a:xfrm>
            <a:off x="717750" y="2799563"/>
            <a:ext cx="7708500" cy="530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36" name="Google Shape;136;p19"/>
          <p:cNvSpPr txBox="1"/>
          <p:nvPr>
            <p:ph idx="5" type="title"/>
          </p:nvPr>
        </p:nvSpPr>
        <p:spPr>
          <a:xfrm>
            <a:off x="717750" y="3658913"/>
            <a:ext cx="7708500" cy="4299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37" name="Google Shape;137;p19"/>
          <p:cNvSpPr txBox="1"/>
          <p:nvPr>
            <p:ph idx="6" type="subTitle"/>
          </p:nvPr>
        </p:nvSpPr>
        <p:spPr>
          <a:xfrm>
            <a:off x="717750" y="4012725"/>
            <a:ext cx="7708500" cy="530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pic>
        <p:nvPicPr>
          <p:cNvPr id="138" name="Google Shape;138;p19"/>
          <p:cNvPicPr preferRelativeResize="0"/>
          <p:nvPr/>
        </p:nvPicPr>
        <p:blipFill>
          <a:blip r:embed="rId2">
            <a:alphaModFix/>
          </a:blip>
          <a:stretch>
            <a:fillRect/>
          </a:stretch>
        </p:blipFill>
        <p:spPr>
          <a:xfrm>
            <a:off x="-189475" y="1914525"/>
            <a:ext cx="814651" cy="814651"/>
          </a:xfrm>
          <a:prstGeom prst="rect">
            <a:avLst/>
          </a:prstGeom>
          <a:noFill/>
          <a:ln>
            <a:noFill/>
          </a:ln>
        </p:spPr>
      </p:pic>
      <p:pic>
        <p:nvPicPr>
          <p:cNvPr id="139" name="Google Shape;139;p19"/>
          <p:cNvPicPr preferRelativeResize="0"/>
          <p:nvPr/>
        </p:nvPicPr>
        <p:blipFill>
          <a:blip r:embed="rId3">
            <a:alphaModFix/>
          </a:blip>
          <a:stretch>
            <a:fillRect/>
          </a:stretch>
        </p:blipFill>
        <p:spPr>
          <a:xfrm>
            <a:off x="8489150" y="3224625"/>
            <a:ext cx="959649" cy="95964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
    <p:spTree>
      <p:nvGrpSpPr>
        <p:cNvPr id="140" name="Shape 140"/>
        <p:cNvGrpSpPr/>
        <p:nvPr/>
      </p:nvGrpSpPr>
      <p:grpSpPr>
        <a:xfrm>
          <a:off x="0" y="0"/>
          <a:ext cx="0" cy="0"/>
          <a:chOff x="0" y="0"/>
          <a:chExt cx="0" cy="0"/>
        </a:xfrm>
      </p:grpSpPr>
      <p:sp>
        <p:nvSpPr>
          <p:cNvPr id="141" name="Google Shape;141;p20"/>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
        <p:nvSpPr>
          <p:cNvPr id="142" name="Google Shape;142;p20"/>
          <p:cNvSpPr txBox="1"/>
          <p:nvPr>
            <p:ph idx="2" type="title"/>
          </p:nvPr>
        </p:nvSpPr>
        <p:spPr>
          <a:xfrm>
            <a:off x="888852" y="1365275"/>
            <a:ext cx="4223400" cy="4218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43" name="Google Shape;143;p20"/>
          <p:cNvSpPr txBox="1"/>
          <p:nvPr>
            <p:ph idx="1" type="subTitle"/>
          </p:nvPr>
        </p:nvSpPr>
        <p:spPr>
          <a:xfrm>
            <a:off x="888688" y="1683150"/>
            <a:ext cx="4223400" cy="2748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4"/>
              </a:buClr>
              <a:buSzPts val="1400"/>
              <a:buChar char="●"/>
              <a:defRPr sz="1400"/>
            </a:lvl1pPr>
            <a:lvl2pPr lvl="1" rtl="0" algn="ctr">
              <a:lnSpc>
                <a:spcPct val="100000"/>
              </a:lnSpc>
              <a:spcBef>
                <a:spcPts val="1600"/>
              </a:spcBef>
              <a:spcAft>
                <a:spcPts val="0"/>
              </a:spcAft>
              <a:buSzPts val="1400"/>
              <a:buChar char="○"/>
              <a:defRPr/>
            </a:lvl2pPr>
            <a:lvl3pPr lvl="2" rtl="0" algn="ctr">
              <a:lnSpc>
                <a:spcPct val="100000"/>
              </a:lnSpc>
              <a:spcBef>
                <a:spcPts val="1600"/>
              </a:spcBef>
              <a:spcAft>
                <a:spcPts val="0"/>
              </a:spcAft>
              <a:buSzPts val="1400"/>
              <a:buChar char="■"/>
              <a:defRPr/>
            </a:lvl3pPr>
            <a:lvl4pPr lvl="3" rtl="0" algn="ctr">
              <a:lnSpc>
                <a:spcPct val="100000"/>
              </a:lnSpc>
              <a:spcBef>
                <a:spcPts val="1600"/>
              </a:spcBef>
              <a:spcAft>
                <a:spcPts val="0"/>
              </a:spcAft>
              <a:buSzPts val="1400"/>
              <a:buChar char="●"/>
              <a:defRPr/>
            </a:lvl4pPr>
            <a:lvl5pPr lvl="4" rtl="0" algn="ctr">
              <a:lnSpc>
                <a:spcPct val="100000"/>
              </a:lnSpc>
              <a:spcBef>
                <a:spcPts val="1600"/>
              </a:spcBef>
              <a:spcAft>
                <a:spcPts val="0"/>
              </a:spcAft>
              <a:buSzPts val="1400"/>
              <a:buChar char="○"/>
              <a:defRPr/>
            </a:lvl5pPr>
            <a:lvl6pPr lvl="5" rtl="0" algn="ctr">
              <a:lnSpc>
                <a:spcPct val="100000"/>
              </a:lnSpc>
              <a:spcBef>
                <a:spcPts val="1600"/>
              </a:spcBef>
              <a:spcAft>
                <a:spcPts val="0"/>
              </a:spcAft>
              <a:buSzPts val="1400"/>
              <a:buChar char="■"/>
              <a:defRPr/>
            </a:lvl6pPr>
            <a:lvl7pPr lvl="6" rtl="0" algn="ctr">
              <a:lnSpc>
                <a:spcPct val="100000"/>
              </a:lnSpc>
              <a:spcBef>
                <a:spcPts val="1600"/>
              </a:spcBef>
              <a:spcAft>
                <a:spcPts val="0"/>
              </a:spcAft>
              <a:buSzPts val="1400"/>
              <a:buChar char="●"/>
              <a:defRPr/>
            </a:lvl7pPr>
            <a:lvl8pPr lvl="7" rtl="0" algn="ctr">
              <a:lnSpc>
                <a:spcPct val="100000"/>
              </a:lnSpc>
              <a:spcBef>
                <a:spcPts val="1600"/>
              </a:spcBef>
              <a:spcAft>
                <a:spcPts val="0"/>
              </a:spcAft>
              <a:buSzPts val="1400"/>
              <a:buChar char="○"/>
              <a:defRPr/>
            </a:lvl8pPr>
            <a:lvl9pPr lvl="8" rtl="0" algn="ctr">
              <a:lnSpc>
                <a:spcPct val="100000"/>
              </a:lnSpc>
              <a:spcBef>
                <a:spcPts val="1600"/>
              </a:spcBef>
              <a:spcAft>
                <a:spcPts val="1600"/>
              </a:spcAft>
              <a:buSzPts val="1400"/>
              <a:buChar char="■"/>
              <a:defRPr/>
            </a:lvl9pPr>
          </a:lstStyle>
          <a:p/>
        </p:txBody>
      </p:sp>
      <p:sp>
        <p:nvSpPr>
          <p:cNvPr id="144" name="Google Shape;144;p20"/>
          <p:cNvSpPr txBox="1"/>
          <p:nvPr>
            <p:ph idx="3" type="title"/>
          </p:nvPr>
        </p:nvSpPr>
        <p:spPr>
          <a:xfrm>
            <a:off x="5502063" y="1365263"/>
            <a:ext cx="2581800" cy="4206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45" name="Google Shape;145;p20"/>
          <p:cNvSpPr txBox="1"/>
          <p:nvPr>
            <p:ph idx="4" type="subTitle"/>
          </p:nvPr>
        </p:nvSpPr>
        <p:spPr>
          <a:xfrm>
            <a:off x="5502063" y="1664812"/>
            <a:ext cx="2581800" cy="1038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46" name="Google Shape;146;p20"/>
          <p:cNvSpPr txBox="1"/>
          <p:nvPr>
            <p:ph idx="5" type="title"/>
          </p:nvPr>
        </p:nvSpPr>
        <p:spPr>
          <a:xfrm>
            <a:off x="5503713" y="3033963"/>
            <a:ext cx="2578500" cy="4206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47" name="Google Shape;147;p20"/>
          <p:cNvSpPr txBox="1"/>
          <p:nvPr>
            <p:ph idx="6" type="subTitle"/>
          </p:nvPr>
        </p:nvSpPr>
        <p:spPr>
          <a:xfrm>
            <a:off x="5502213" y="3343100"/>
            <a:ext cx="2581500" cy="1042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 name="Shape 11"/>
        <p:cNvGrpSpPr/>
        <p:nvPr/>
      </p:nvGrpSpPr>
      <p:grpSpPr>
        <a:xfrm>
          <a:off x="0" y="0"/>
          <a:ext cx="0" cy="0"/>
          <a:chOff x="0" y="0"/>
          <a:chExt cx="0" cy="0"/>
        </a:xfrm>
      </p:grpSpPr>
      <p:sp>
        <p:nvSpPr>
          <p:cNvPr id="12" name="Google Shape;12;p3"/>
          <p:cNvSpPr txBox="1"/>
          <p:nvPr>
            <p:ph type="title"/>
          </p:nvPr>
        </p:nvSpPr>
        <p:spPr>
          <a:xfrm>
            <a:off x="1485900" y="2781325"/>
            <a:ext cx="61722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43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3" name="Google Shape;13;p3"/>
          <p:cNvSpPr txBox="1"/>
          <p:nvPr>
            <p:ph hasCustomPrompt="1" idx="2" type="title"/>
          </p:nvPr>
        </p:nvSpPr>
        <p:spPr>
          <a:xfrm>
            <a:off x="3796851" y="1125610"/>
            <a:ext cx="1550100" cy="1223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6000"/>
              <a:buNone/>
              <a:defRPr sz="7500">
                <a:solidFill>
                  <a:schemeClr val="accent4"/>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4" name="Google Shape;14;p3"/>
          <p:cNvSpPr txBox="1"/>
          <p:nvPr>
            <p:ph idx="1" type="subTitle"/>
          </p:nvPr>
        </p:nvSpPr>
        <p:spPr>
          <a:xfrm rot="777">
            <a:off x="2581275" y="4055591"/>
            <a:ext cx="3981600" cy="4134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cxnSp>
        <p:nvCxnSpPr>
          <p:cNvPr id="15" name="Google Shape;15;p3"/>
          <p:cNvCxnSpPr/>
          <p:nvPr/>
        </p:nvCxnSpPr>
        <p:spPr>
          <a:xfrm>
            <a:off x="171450" y="2019300"/>
            <a:ext cx="409500" cy="2838600"/>
          </a:xfrm>
          <a:prstGeom prst="straightConnector1">
            <a:avLst/>
          </a:prstGeom>
          <a:noFill/>
          <a:ln cap="flat" cmpd="sng" w="19050">
            <a:solidFill>
              <a:srgbClr val="CCCCCC"/>
            </a:solidFill>
            <a:prstDash val="solid"/>
            <a:round/>
            <a:headEnd len="med" w="med" type="none"/>
            <a:tailEnd len="med" w="med" type="none"/>
          </a:ln>
        </p:spPr>
      </p:cxnSp>
      <p:pic>
        <p:nvPicPr>
          <p:cNvPr id="16" name="Google Shape;16;p3"/>
          <p:cNvPicPr preferRelativeResize="0"/>
          <p:nvPr/>
        </p:nvPicPr>
        <p:blipFill>
          <a:blip r:embed="rId2">
            <a:alphaModFix/>
          </a:blip>
          <a:stretch>
            <a:fillRect/>
          </a:stretch>
        </p:blipFill>
        <p:spPr>
          <a:xfrm>
            <a:off x="-521400" y="3673651"/>
            <a:ext cx="2171249" cy="2171249"/>
          </a:xfrm>
          <a:prstGeom prst="rect">
            <a:avLst/>
          </a:prstGeom>
          <a:noFill/>
          <a:ln>
            <a:noFill/>
          </a:ln>
        </p:spPr>
      </p:pic>
      <p:pic>
        <p:nvPicPr>
          <p:cNvPr id="17" name="Google Shape;17;p3"/>
          <p:cNvPicPr preferRelativeResize="0"/>
          <p:nvPr/>
        </p:nvPicPr>
        <p:blipFill>
          <a:blip r:embed="rId3">
            <a:alphaModFix/>
          </a:blip>
          <a:stretch>
            <a:fillRect/>
          </a:stretch>
        </p:blipFill>
        <p:spPr>
          <a:xfrm>
            <a:off x="-570500" y="1344675"/>
            <a:ext cx="1475374" cy="1475374"/>
          </a:xfrm>
          <a:prstGeom prst="rect">
            <a:avLst/>
          </a:prstGeom>
          <a:noFill/>
          <a:ln>
            <a:noFill/>
          </a:ln>
        </p:spPr>
      </p:pic>
      <p:pic>
        <p:nvPicPr>
          <p:cNvPr id="18" name="Google Shape;18;p3"/>
          <p:cNvPicPr preferRelativeResize="0"/>
          <p:nvPr/>
        </p:nvPicPr>
        <p:blipFill>
          <a:blip r:embed="rId4">
            <a:alphaModFix/>
          </a:blip>
          <a:stretch>
            <a:fillRect/>
          </a:stretch>
        </p:blipFill>
        <p:spPr>
          <a:xfrm>
            <a:off x="7360948" y="3299265"/>
            <a:ext cx="2482811" cy="248281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148" name="Shape 148"/>
        <p:cNvGrpSpPr/>
        <p:nvPr/>
      </p:nvGrpSpPr>
      <p:grpSpPr>
        <a:xfrm>
          <a:off x="0" y="0"/>
          <a:ext cx="0" cy="0"/>
          <a:chOff x="0" y="0"/>
          <a:chExt cx="0" cy="0"/>
        </a:xfrm>
      </p:grpSpPr>
      <p:sp>
        <p:nvSpPr>
          <p:cNvPr id="149" name="Google Shape;149;p21"/>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
        <p:nvSpPr>
          <p:cNvPr id="150" name="Google Shape;150;p21"/>
          <p:cNvSpPr txBox="1"/>
          <p:nvPr>
            <p:ph idx="2" type="title"/>
          </p:nvPr>
        </p:nvSpPr>
        <p:spPr>
          <a:xfrm>
            <a:off x="2097188" y="1539000"/>
            <a:ext cx="2313300" cy="527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51" name="Google Shape;151;p21"/>
          <p:cNvSpPr txBox="1"/>
          <p:nvPr>
            <p:ph idx="1" type="subTitle"/>
          </p:nvPr>
        </p:nvSpPr>
        <p:spPr>
          <a:xfrm>
            <a:off x="2097198" y="1920750"/>
            <a:ext cx="2313300" cy="564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52" name="Google Shape;152;p21"/>
          <p:cNvSpPr txBox="1"/>
          <p:nvPr>
            <p:ph idx="3" type="title"/>
          </p:nvPr>
        </p:nvSpPr>
        <p:spPr>
          <a:xfrm>
            <a:off x="4708926" y="1539000"/>
            <a:ext cx="2313300" cy="527700"/>
          </a:xfrm>
          <a:prstGeom prst="rect">
            <a:avLst/>
          </a:prstGeom>
          <a:noFill/>
          <a:ln>
            <a:noFill/>
          </a:ln>
        </p:spPr>
        <p:txBody>
          <a:bodyPr anchorCtr="0" anchor="ctr" bIns="91425" lIns="91425" spcFirstLastPara="1" rIns="91425" wrap="square" tIns="91425">
            <a:noAutofit/>
          </a:bodyPr>
          <a:lstStyle>
            <a:lvl1pPr lvl="0" rtl="0" algn="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53" name="Google Shape;153;p21"/>
          <p:cNvSpPr txBox="1"/>
          <p:nvPr>
            <p:ph idx="4" type="subTitle"/>
          </p:nvPr>
        </p:nvSpPr>
        <p:spPr>
          <a:xfrm>
            <a:off x="4708926" y="1920750"/>
            <a:ext cx="2313300" cy="5643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54" name="Google Shape;154;p21"/>
          <p:cNvSpPr txBox="1"/>
          <p:nvPr>
            <p:ph idx="5" type="title"/>
          </p:nvPr>
        </p:nvSpPr>
        <p:spPr>
          <a:xfrm>
            <a:off x="2121775" y="3333975"/>
            <a:ext cx="2313300" cy="527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55" name="Google Shape;155;p21"/>
          <p:cNvSpPr txBox="1"/>
          <p:nvPr>
            <p:ph idx="6" type="subTitle"/>
          </p:nvPr>
        </p:nvSpPr>
        <p:spPr>
          <a:xfrm>
            <a:off x="2121785" y="3725225"/>
            <a:ext cx="2313300" cy="564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56" name="Google Shape;156;p21"/>
          <p:cNvSpPr txBox="1"/>
          <p:nvPr>
            <p:ph idx="7" type="title"/>
          </p:nvPr>
        </p:nvSpPr>
        <p:spPr>
          <a:xfrm>
            <a:off x="4705626" y="3333625"/>
            <a:ext cx="2316600" cy="527700"/>
          </a:xfrm>
          <a:prstGeom prst="rect">
            <a:avLst/>
          </a:prstGeom>
          <a:noFill/>
          <a:ln>
            <a:noFill/>
          </a:ln>
        </p:spPr>
        <p:txBody>
          <a:bodyPr anchorCtr="0" anchor="ctr" bIns="91425" lIns="91425" spcFirstLastPara="1" rIns="91425" wrap="square" tIns="91425">
            <a:noAutofit/>
          </a:bodyPr>
          <a:lstStyle>
            <a:lvl1pPr lvl="0" rtl="0" algn="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57" name="Google Shape;157;p21"/>
          <p:cNvSpPr txBox="1"/>
          <p:nvPr>
            <p:ph idx="8" type="subTitle"/>
          </p:nvPr>
        </p:nvSpPr>
        <p:spPr>
          <a:xfrm>
            <a:off x="4708926" y="3724875"/>
            <a:ext cx="2313300" cy="5643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158" name="Shape 158"/>
        <p:cNvGrpSpPr/>
        <p:nvPr/>
      </p:nvGrpSpPr>
      <p:grpSpPr>
        <a:xfrm>
          <a:off x="0" y="0"/>
          <a:ext cx="0" cy="0"/>
          <a:chOff x="0" y="0"/>
          <a:chExt cx="0" cy="0"/>
        </a:xfrm>
      </p:grpSpPr>
      <p:sp>
        <p:nvSpPr>
          <p:cNvPr id="159" name="Google Shape;159;p22"/>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
        <p:nvSpPr>
          <p:cNvPr id="160" name="Google Shape;160;p22"/>
          <p:cNvSpPr txBox="1"/>
          <p:nvPr>
            <p:ph idx="2" type="title"/>
          </p:nvPr>
        </p:nvSpPr>
        <p:spPr>
          <a:xfrm>
            <a:off x="720900" y="1387575"/>
            <a:ext cx="1855200" cy="527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61" name="Google Shape;161;p22"/>
          <p:cNvSpPr txBox="1"/>
          <p:nvPr>
            <p:ph idx="1" type="subTitle"/>
          </p:nvPr>
        </p:nvSpPr>
        <p:spPr>
          <a:xfrm>
            <a:off x="720900" y="1803075"/>
            <a:ext cx="1855200" cy="527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62" name="Google Shape;162;p22"/>
          <p:cNvSpPr txBox="1"/>
          <p:nvPr>
            <p:ph idx="3" type="title"/>
          </p:nvPr>
        </p:nvSpPr>
        <p:spPr>
          <a:xfrm>
            <a:off x="3643944" y="1387575"/>
            <a:ext cx="1856100" cy="527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63" name="Google Shape;163;p22"/>
          <p:cNvSpPr txBox="1"/>
          <p:nvPr>
            <p:ph idx="4" type="subTitle"/>
          </p:nvPr>
        </p:nvSpPr>
        <p:spPr>
          <a:xfrm>
            <a:off x="3643946" y="1803075"/>
            <a:ext cx="1856100" cy="527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64" name="Google Shape;164;p22"/>
          <p:cNvSpPr txBox="1"/>
          <p:nvPr>
            <p:ph idx="5" type="title"/>
          </p:nvPr>
        </p:nvSpPr>
        <p:spPr>
          <a:xfrm>
            <a:off x="720900" y="3602675"/>
            <a:ext cx="1855200" cy="527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65" name="Google Shape;165;p22"/>
          <p:cNvSpPr txBox="1"/>
          <p:nvPr>
            <p:ph idx="6" type="subTitle"/>
          </p:nvPr>
        </p:nvSpPr>
        <p:spPr>
          <a:xfrm>
            <a:off x="720900" y="4017750"/>
            <a:ext cx="1855200" cy="530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66" name="Google Shape;166;p22"/>
          <p:cNvSpPr txBox="1"/>
          <p:nvPr>
            <p:ph idx="7" type="title"/>
          </p:nvPr>
        </p:nvSpPr>
        <p:spPr>
          <a:xfrm>
            <a:off x="3643944" y="3602675"/>
            <a:ext cx="1856100" cy="527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67" name="Google Shape;167;p22"/>
          <p:cNvSpPr txBox="1"/>
          <p:nvPr>
            <p:ph idx="8" type="subTitle"/>
          </p:nvPr>
        </p:nvSpPr>
        <p:spPr>
          <a:xfrm>
            <a:off x="3643946" y="4017750"/>
            <a:ext cx="1856100" cy="530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68" name="Google Shape;168;p22"/>
          <p:cNvSpPr txBox="1"/>
          <p:nvPr>
            <p:ph idx="9" type="title"/>
          </p:nvPr>
        </p:nvSpPr>
        <p:spPr>
          <a:xfrm>
            <a:off x="6567895" y="1387575"/>
            <a:ext cx="1856100" cy="527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69" name="Google Shape;169;p22"/>
          <p:cNvSpPr txBox="1"/>
          <p:nvPr>
            <p:ph idx="13" type="subTitle"/>
          </p:nvPr>
        </p:nvSpPr>
        <p:spPr>
          <a:xfrm>
            <a:off x="6567900" y="1803075"/>
            <a:ext cx="1856100" cy="527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70" name="Google Shape;170;p22"/>
          <p:cNvSpPr txBox="1"/>
          <p:nvPr>
            <p:ph idx="14" type="title"/>
          </p:nvPr>
        </p:nvSpPr>
        <p:spPr>
          <a:xfrm>
            <a:off x="6567895" y="3602675"/>
            <a:ext cx="1856100" cy="527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71" name="Google Shape;171;p22"/>
          <p:cNvSpPr txBox="1"/>
          <p:nvPr>
            <p:ph idx="15" type="subTitle"/>
          </p:nvPr>
        </p:nvSpPr>
        <p:spPr>
          <a:xfrm>
            <a:off x="6567899" y="4017750"/>
            <a:ext cx="1856100" cy="530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cxnSp>
        <p:nvCxnSpPr>
          <p:cNvPr id="172" name="Google Shape;172;p22"/>
          <p:cNvCxnSpPr/>
          <p:nvPr/>
        </p:nvCxnSpPr>
        <p:spPr>
          <a:xfrm>
            <a:off x="7620000" y="276225"/>
            <a:ext cx="1305000" cy="771600"/>
          </a:xfrm>
          <a:prstGeom prst="straightConnector1">
            <a:avLst/>
          </a:prstGeom>
          <a:noFill/>
          <a:ln cap="flat" cmpd="sng" w="19050">
            <a:solidFill>
              <a:srgbClr val="CCCCCC"/>
            </a:solidFill>
            <a:prstDash val="solid"/>
            <a:round/>
            <a:headEnd len="med" w="med" type="none"/>
            <a:tailEnd len="med" w="med" type="none"/>
          </a:ln>
        </p:spPr>
      </p:cxnSp>
      <p:pic>
        <p:nvPicPr>
          <p:cNvPr id="173" name="Google Shape;173;p22"/>
          <p:cNvPicPr preferRelativeResize="0"/>
          <p:nvPr/>
        </p:nvPicPr>
        <p:blipFill>
          <a:blip r:embed="rId2">
            <a:alphaModFix/>
          </a:blip>
          <a:stretch>
            <a:fillRect/>
          </a:stretch>
        </p:blipFill>
        <p:spPr>
          <a:xfrm>
            <a:off x="8424000" y="320725"/>
            <a:ext cx="1481274" cy="1482351"/>
          </a:xfrm>
          <a:prstGeom prst="rect">
            <a:avLst/>
          </a:prstGeom>
          <a:noFill/>
          <a:ln>
            <a:noFill/>
          </a:ln>
        </p:spPr>
      </p:pic>
      <p:pic>
        <p:nvPicPr>
          <p:cNvPr id="174" name="Google Shape;174;p22"/>
          <p:cNvPicPr preferRelativeResize="0"/>
          <p:nvPr/>
        </p:nvPicPr>
        <p:blipFill>
          <a:blip r:embed="rId3">
            <a:alphaModFix/>
          </a:blip>
          <a:stretch>
            <a:fillRect/>
          </a:stretch>
        </p:blipFill>
        <p:spPr>
          <a:xfrm>
            <a:off x="7024098" y="-336850"/>
            <a:ext cx="1172899" cy="1172899"/>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175" name="Shape 175"/>
        <p:cNvGrpSpPr/>
        <p:nvPr/>
      </p:nvGrpSpPr>
      <p:grpSpPr>
        <a:xfrm>
          <a:off x="0" y="0"/>
          <a:ext cx="0" cy="0"/>
          <a:chOff x="0" y="0"/>
          <a:chExt cx="0" cy="0"/>
        </a:xfrm>
      </p:grpSpPr>
      <p:sp>
        <p:nvSpPr>
          <p:cNvPr id="176" name="Google Shape;176;p23"/>
          <p:cNvSpPr txBox="1"/>
          <p:nvPr>
            <p:ph idx="1" type="subTitle"/>
          </p:nvPr>
        </p:nvSpPr>
        <p:spPr>
          <a:xfrm>
            <a:off x="1129575" y="4206300"/>
            <a:ext cx="2907600" cy="397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77" name="Google Shape;177;p23"/>
          <p:cNvSpPr txBox="1"/>
          <p:nvPr>
            <p:ph idx="2" type="subTitle"/>
          </p:nvPr>
        </p:nvSpPr>
        <p:spPr>
          <a:xfrm>
            <a:off x="1129575" y="2420775"/>
            <a:ext cx="2907600" cy="397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78" name="Google Shape;178;p23"/>
          <p:cNvSpPr txBox="1"/>
          <p:nvPr>
            <p:ph hasCustomPrompt="1" type="title"/>
          </p:nvPr>
        </p:nvSpPr>
        <p:spPr>
          <a:xfrm>
            <a:off x="1129575" y="3123600"/>
            <a:ext cx="2907600" cy="9912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6200"/>
              <a:buNone/>
              <a:defRPr sz="6200">
                <a:solidFill>
                  <a:schemeClr val="accent4"/>
                </a:solidFill>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79" name="Google Shape;179;p23"/>
          <p:cNvSpPr txBox="1"/>
          <p:nvPr>
            <p:ph hasCustomPrompt="1" idx="3" type="title"/>
          </p:nvPr>
        </p:nvSpPr>
        <p:spPr>
          <a:xfrm>
            <a:off x="1129575" y="1348400"/>
            <a:ext cx="2907600" cy="9912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6200"/>
              <a:buNone/>
              <a:defRPr sz="6200">
                <a:solidFill>
                  <a:schemeClr val="accent2"/>
                </a:solidFill>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80" name="Google Shape;180;p23"/>
          <p:cNvSpPr txBox="1"/>
          <p:nvPr>
            <p:ph idx="4" type="title"/>
          </p:nvPr>
        </p:nvSpPr>
        <p:spPr>
          <a:xfrm>
            <a:off x="720000" y="540000"/>
            <a:ext cx="7704000" cy="5643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cxnSp>
        <p:nvCxnSpPr>
          <p:cNvPr id="181" name="Google Shape;181;p23"/>
          <p:cNvCxnSpPr/>
          <p:nvPr/>
        </p:nvCxnSpPr>
        <p:spPr>
          <a:xfrm>
            <a:off x="8324850" y="657225"/>
            <a:ext cx="714300" cy="1524000"/>
          </a:xfrm>
          <a:prstGeom prst="straightConnector1">
            <a:avLst/>
          </a:prstGeom>
          <a:noFill/>
          <a:ln cap="flat" cmpd="sng" w="19050">
            <a:solidFill>
              <a:srgbClr val="CCCCCC"/>
            </a:solidFill>
            <a:prstDash val="solid"/>
            <a:round/>
            <a:headEnd len="med" w="med" type="none"/>
            <a:tailEnd len="med" w="med" type="none"/>
          </a:ln>
        </p:spPr>
      </p:cxnSp>
      <p:pic>
        <p:nvPicPr>
          <p:cNvPr id="182" name="Google Shape;182;p23"/>
          <p:cNvPicPr preferRelativeResize="0"/>
          <p:nvPr/>
        </p:nvPicPr>
        <p:blipFill>
          <a:blip r:embed="rId2">
            <a:alphaModFix/>
          </a:blip>
          <a:stretch>
            <a:fillRect/>
          </a:stretch>
        </p:blipFill>
        <p:spPr>
          <a:xfrm>
            <a:off x="7222550" y="-463925"/>
            <a:ext cx="2245298" cy="2245298"/>
          </a:xfrm>
          <a:prstGeom prst="rect">
            <a:avLst/>
          </a:prstGeom>
          <a:noFill/>
          <a:ln>
            <a:noFill/>
          </a:ln>
        </p:spPr>
      </p:pic>
      <p:pic>
        <p:nvPicPr>
          <p:cNvPr id="183" name="Google Shape;183;p23"/>
          <p:cNvPicPr preferRelativeResize="0"/>
          <p:nvPr/>
        </p:nvPicPr>
        <p:blipFill>
          <a:blip r:embed="rId3">
            <a:alphaModFix/>
          </a:blip>
          <a:stretch>
            <a:fillRect/>
          </a:stretch>
        </p:blipFill>
        <p:spPr>
          <a:xfrm>
            <a:off x="8524323" y="1694177"/>
            <a:ext cx="992699" cy="992699"/>
          </a:xfrm>
          <a:prstGeom prst="rect">
            <a:avLst/>
          </a:prstGeom>
          <a:noFill/>
          <a:ln>
            <a:noFill/>
          </a:ln>
        </p:spPr>
      </p:pic>
      <p:pic>
        <p:nvPicPr>
          <p:cNvPr id="184" name="Google Shape;184;p23"/>
          <p:cNvPicPr preferRelativeResize="0"/>
          <p:nvPr/>
        </p:nvPicPr>
        <p:blipFill>
          <a:blip r:embed="rId2">
            <a:alphaModFix/>
          </a:blip>
          <a:stretch>
            <a:fillRect/>
          </a:stretch>
        </p:blipFill>
        <p:spPr>
          <a:xfrm>
            <a:off x="-500675" y="2817975"/>
            <a:ext cx="1689750" cy="168975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185" name="Shape 185"/>
        <p:cNvGrpSpPr/>
        <p:nvPr/>
      </p:nvGrpSpPr>
      <p:grpSpPr>
        <a:xfrm>
          <a:off x="0" y="0"/>
          <a:ext cx="0" cy="0"/>
          <a:chOff x="0" y="0"/>
          <a:chExt cx="0" cy="0"/>
        </a:xfrm>
      </p:grpSpPr>
      <p:sp>
        <p:nvSpPr>
          <p:cNvPr id="186" name="Google Shape;186;p24"/>
          <p:cNvSpPr txBox="1"/>
          <p:nvPr/>
        </p:nvSpPr>
        <p:spPr>
          <a:xfrm>
            <a:off x="4579625" y="3529200"/>
            <a:ext cx="3585300" cy="7002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b="1" lang="en" sz="1100">
                <a:solidFill>
                  <a:schemeClr val="dk1"/>
                </a:solidFill>
                <a:latin typeface="Cabin"/>
                <a:ea typeface="Cabin"/>
                <a:cs typeface="Cabin"/>
                <a:sym typeface="Cabin"/>
              </a:rPr>
              <a:t>CREDITS:</a:t>
            </a:r>
            <a:r>
              <a:rPr lang="en" sz="1100">
                <a:solidFill>
                  <a:schemeClr val="dk1"/>
                </a:solidFill>
                <a:latin typeface="Cabin"/>
                <a:ea typeface="Cabin"/>
                <a:cs typeface="Cabin"/>
                <a:sym typeface="Cabin"/>
              </a:rPr>
              <a:t> This presentation template was created by </a:t>
            </a:r>
            <a:r>
              <a:rPr b="1" lang="en" sz="1100">
                <a:solidFill>
                  <a:schemeClr val="dk1"/>
                </a:solidFill>
                <a:uFill>
                  <a:noFill/>
                </a:uFill>
                <a:latin typeface="Cabin"/>
                <a:ea typeface="Cabin"/>
                <a:cs typeface="Cabin"/>
                <a:sym typeface="Cabin"/>
                <a:hlinkClick r:id="rId2">
                  <a:extLst>
                    <a:ext uri="{A12FA001-AC4F-418D-AE19-62706E023703}">
                      <ahyp:hlinkClr val="tx"/>
                    </a:ext>
                  </a:extLst>
                </a:hlinkClick>
              </a:rPr>
              <a:t>Slidesgo</a:t>
            </a:r>
            <a:r>
              <a:rPr b="1" lang="en" sz="1100">
                <a:solidFill>
                  <a:schemeClr val="dk1"/>
                </a:solidFill>
                <a:latin typeface="Cabin"/>
                <a:ea typeface="Cabin"/>
                <a:cs typeface="Cabin"/>
                <a:sym typeface="Cabin"/>
              </a:rPr>
              <a:t>,</a:t>
            </a:r>
            <a:r>
              <a:rPr lang="en" sz="1100">
                <a:solidFill>
                  <a:schemeClr val="dk1"/>
                </a:solidFill>
                <a:latin typeface="Cabin"/>
                <a:ea typeface="Cabin"/>
                <a:cs typeface="Cabin"/>
                <a:sym typeface="Cabin"/>
              </a:rPr>
              <a:t> including icons by </a:t>
            </a:r>
            <a:r>
              <a:rPr b="1" lang="en" sz="1100">
                <a:solidFill>
                  <a:schemeClr val="dk1"/>
                </a:solidFill>
                <a:uFill>
                  <a:noFill/>
                </a:uFill>
                <a:latin typeface="Cabin"/>
                <a:ea typeface="Cabin"/>
                <a:cs typeface="Cabin"/>
                <a:sym typeface="Cabin"/>
                <a:hlinkClick r:id="rId3">
                  <a:extLst>
                    <a:ext uri="{A12FA001-AC4F-418D-AE19-62706E023703}">
                      <ahyp:hlinkClr val="tx"/>
                    </a:ext>
                  </a:extLst>
                </a:hlinkClick>
              </a:rPr>
              <a:t>Flaticon</a:t>
            </a:r>
            <a:r>
              <a:rPr b="1" lang="en" sz="1100">
                <a:solidFill>
                  <a:schemeClr val="dk1"/>
                </a:solidFill>
                <a:latin typeface="Cabin"/>
                <a:ea typeface="Cabin"/>
                <a:cs typeface="Cabin"/>
                <a:sym typeface="Cabin"/>
              </a:rPr>
              <a:t>,</a:t>
            </a:r>
            <a:r>
              <a:rPr lang="en" sz="1100">
                <a:solidFill>
                  <a:schemeClr val="dk1"/>
                </a:solidFill>
                <a:latin typeface="Cabin"/>
                <a:ea typeface="Cabin"/>
                <a:cs typeface="Cabin"/>
                <a:sym typeface="Cabin"/>
              </a:rPr>
              <a:t> and infographics &amp; images by </a:t>
            </a:r>
            <a:r>
              <a:rPr b="1" lang="en" sz="1100">
                <a:solidFill>
                  <a:schemeClr val="dk1"/>
                </a:solidFill>
                <a:uFill>
                  <a:noFill/>
                </a:uFill>
                <a:latin typeface="Cabin"/>
                <a:ea typeface="Cabin"/>
                <a:cs typeface="Cabin"/>
                <a:sym typeface="Cabin"/>
                <a:hlinkClick r:id="rId4">
                  <a:extLst>
                    <a:ext uri="{A12FA001-AC4F-418D-AE19-62706E023703}">
                      <ahyp:hlinkClr val="tx"/>
                    </a:ext>
                  </a:extLst>
                </a:hlinkClick>
              </a:rPr>
              <a:t>Freepik</a:t>
            </a:r>
            <a:endParaRPr b="1" sz="1100">
              <a:solidFill>
                <a:schemeClr val="dk1"/>
              </a:solidFill>
              <a:latin typeface="Cabin"/>
              <a:ea typeface="Cabin"/>
              <a:cs typeface="Cabin"/>
              <a:sym typeface="Cabin"/>
            </a:endParaRPr>
          </a:p>
        </p:txBody>
      </p:sp>
      <p:sp>
        <p:nvSpPr>
          <p:cNvPr id="187" name="Google Shape;187;p24"/>
          <p:cNvSpPr txBox="1"/>
          <p:nvPr>
            <p:ph type="ctrTitle"/>
          </p:nvPr>
        </p:nvSpPr>
        <p:spPr>
          <a:xfrm>
            <a:off x="4371976" y="612300"/>
            <a:ext cx="4000500" cy="11265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5200"/>
              <a:buNone/>
              <a:defRPr sz="65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88" name="Google Shape;188;p24"/>
          <p:cNvSpPr txBox="1"/>
          <p:nvPr>
            <p:ph idx="1" type="subTitle"/>
          </p:nvPr>
        </p:nvSpPr>
        <p:spPr>
          <a:xfrm>
            <a:off x="4479525" y="2100399"/>
            <a:ext cx="3785400" cy="1423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600">
                <a:solidFill>
                  <a:schemeClr val="dk1"/>
                </a:solidFill>
              </a:defRPr>
            </a:lvl1pPr>
            <a:lvl2pPr lvl="1" rtl="0" algn="ctr">
              <a:lnSpc>
                <a:spcPct val="100000"/>
              </a:lnSpc>
              <a:spcBef>
                <a:spcPts val="0"/>
              </a:spcBef>
              <a:spcAft>
                <a:spcPts val="0"/>
              </a:spcAft>
              <a:buClr>
                <a:schemeClr val="dk1"/>
              </a:buClr>
              <a:buSzPts val="1800"/>
              <a:buNone/>
              <a:defRPr sz="1800">
                <a:solidFill>
                  <a:schemeClr val="dk1"/>
                </a:solidFill>
              </a:defRPr>
            </a:lvl2pPr>
            <a:lvl3pPr lvl="2" rtl="0" algn="ctr">
              <a:lnSpc>
                <a:spcPct val="100000"/>
              </a:lnSpc>
              <a:spcBef>
                <a:spcPts val="0"/>
              </a:spcBef>
              <a:spcAft>
                <a:spcPts val="0"/>
              </a:spcAft>
              <a:buClr>
                <a:schemeClr val="dk1"/>
              </a:buClr>
              <a:buSzPts val="1800"/>
              <a:buNone/>
              <a:defRPr sz="1800">
                <a:solidFill>
                  <a:schemeClr val="dk1"/>
                </a:solidFill>
              </a:defRPr>
            </a:lvl3pPr>
            <a:lvl4pPr lvl="3" rtl="0" algn="ctr">
              <a:lnSpc>
                <a:spcPct val="100000"/>
              </a:lnSpc>
              <a:spcBef>
                <a:spcPts val="0"/>
              </a:spcBef>
              <a:spcAft>
                <a:spcPts val="0"/>
              </a:spcAft>
              <a:buClr>
                <a:schemeClr val="dk1"/>
              </a:buClr>
              <a:buSzPts val="1800"/>
              <a:buNone/>
              <a:defRPr sz="1800">
                <a:solidFill>
                  <a:schemeClr val="dk1"/>
                </a:solidFill>
              </a:defRPr>
            </a:lvl4pPr>
            <a:lvl5pPr lvl="4" rtl="0" algn="ctr">
              <a:lnSpc>
                <a:spcPct val="100000"/>
              </a:lnSpc>
              <a:spcBef>
                <a:spcPts val="0"/>
              </a:spcBef>
              <a:spcAft>
                <a:spcPts val="0"/>
              </a:spcAft>
              <a:buClr>
                <a:schemeClr val="dk1"/>
              </a:buClr>
              <a:buSzPts val="1800"/>
              <a:buNone/>
              <a:defRPr sz="1800">
                <a:solidFill>
                  <a:schemeClr val="dk1"/>
                </a:solidFill>
              </a:defRPr>
            </a:lvl5pPr>
            <a:lvl6pPr lvl="5" rtl="0" algn="ctr">
              <a:lnSpc>
                <a:spcPct val="100000"/>
              </a:lnSpc>
              <a:spcBef>
                <a:spcPts val="0"/>
              </a:spcBef>
              <a:spcAft>
                <a:spcPts val="0"/>
              </a:spcAft>
              <a:buClr>
                <a:schemeClr val="dk1"/>
              </a:buClr>
              <a:buSzPts val="1800"/>
              <a:buNone/>
              <a:defRPr sz="1800">
                <a:solidFill>
                  <a:schemeClr val="dk1"/>
                </a:solidFill>
              </a:defRPr>
            </a:lvl6pPr>
            <a:lvl7pPr lvl="6" rtl="0" algn="ctr">
              <a:lnSpc>
                <a:spcPct val="100000"/>
              </a:lnSpc>
              <a:spcBef>
                <a:spcPts val="0"/>
              </a:spcBef>
              <a:spcAft>
                <a:spcPts val="0"/>
              </a:spcAft>
              <a:buClr>
                <a:schemeClr val="dk1"/>
              </a:buClr>
              <a:buSzPts val="1800"/>
              <a:buNone/>
              <a:defRPr sz="1800">
                <a:solidFill>
                  <a:schemeClr val="dk1"/>
                </a:solidFill>
              </a:defRPr>
            </a:lvl7pPr>
            <a:lvl8pPr lvl="7" rtl="0" algn="ctr">
              <a:lnSpc>
                <a:spcPct val="100000"/>
              </a:lnSpc>
              <a:spcBef>
                <a:spcPts val="0"/>
              </a:spcBef>
              <a:spcAft>
                <a:spcPts val="0"/>
              </a:spcAft>
              <a:buClr>
                <a:schemeClr val="dk1"/>
              </a:buClr>
              <a:buSzPts val="1800"/>
              <a:buNone/>
              <a:defRPr sz="1800">
                <a:solidFill>
                  <a:schemeClr val="dk1"/>
                </a:solidFill>
              </a:defRPr>
            </a:lvl8pPr>
            <a:lvl9pPr lvl="8" rtl="0" algn="ctr">
              <a:lnSpc>
                <a:spcPct val="100000"/>
              </a:lnSpc>
              <a:spcBef>
                <a:spcPts val="0"/>
              </a:spcBef>
              <a:spcAft>
                <a:spcPts val="0"/>
              </a:spcAft>
              <a:buClr>
                <a:schemeClr val="dk1"/>
              </a:buClr>
              <a:buSzPts val="1800"/>
              <a:buNone/>
              <a:defRPr sz="1800">
                <a:solidFill>
                  <a:schemeClr val="dk1"/>
                </a:solidFill>
              </a:defRPr>
            </a:lvl9pPr>
          </a:lstStyle>
          <a:p/>
        </p:txBody>
      </p:sp>
      <p:sp>
        <p:nvSpPr>
          <p:cNvPr id="189" name="Google Shape;189;p24"/>
          <p:cNvSpPr txBox="1"/>
          <p:nvPr>
            <p:ph idx="2" type="subTitle"/>
          </p:nvPr>
        </p:nvSpPr>
        <p:spPr>
          <a:xfrm rot="-962">
            <a:off x="4763945" y="4229842"/>
            <a:ext cx="3216600" cy="3732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100"/>
              <a:buNone/>
              <a:defRPr sz="1200"/>
            </a:lvl1pPr>
            <a:lvl2pPr lvl="1" rtl="0" algn="ctr">
              <a:lnSpc>
                <a:spcPct val="100000"/>
              </a:lnSpc>
              <a:spcBef>
                <a:spcPts val="0"/>
              </a:spcBef>
              <a:spcAft>
                <a:spcPts val="0"/>
              </a:spcAft>
              <a:buClr>
                <a:schemeClr val="dk1"/>
              </a:buClr>
              <a:buSzPts val="1100"/>
              <a:buNone/>
              <a:defRPr sz="1100">
                <a:solidFill>
                  <a:schemeClr val="dk1"/>
                </a:solidFill>
              </a:defRPr>
            </a:lvl2pPr>
            <a:lvl3pPr lvl="2" rtl="0" algn="ctr">
              <a:lnSpc>
                <a:spcPct val="100000"/>
              </a:lnSpc>
              <a:spcBef>
                <a:spcPts val="0"/>
              </a:spcBef>
              <a:spcAft>
                <a:spcPts val="0"/>
              </a:spcAft>
              <a:buClr>
                <a:schemeClr val="dk1"/>
              </a:buClr>
              <a:buSzPts val="1100"/>
              <a:buNone/>
              <a:defRPr sz="1100">
                <a:solidFill>
                  <a:schemeClr val="dk1"/>
                </a:solidFill>
              </a:defRPr>
            </a:lvl3pPr>
            <a:lvl4pPr lvl="3" rtl="0" algn="ctr">
              <a:lnSpc>
                <a:spcPct val="100000"/>
              </a:lnSpc>
              <a:spcBef>
                <a:spcPts val="0"/>
              </a:spcBef>
              <a:spcAft>
                <a:spcPts val="0"/>
              </a:spcAft>
              <a:buClr>
                <a:schemeClr val="dk1"/>
              </a:buClr>
              <a:buSzPts val="1100"/>
              <a:buNone/>
              <a:defRPr sz="1100">
                <a:solidFill>
                  <a:schemeClr val="dk1"/>
                </a:solidFill>
              </a:defRPr>
            </a:lvl4pPr>
            <a:lvl5pPr lvl="4" rtl="0" algn="ctr">
              <a:lnSpc>
                <a:spcPct val="100000"/>
              </a:lnSpc>
              <a:spcBef>
                <a:spcPts val="0"/>
              </a:spcBef>
              <a:spcAft>
                <a:spcPts val="0"/>
              </a:spcAft>
              <a:buClr>
                <a:schemeClr val="dk1"/>
              </a:buClr>
              <a:buSzPts val="1100"/>
              <a:buNone/>
              <a:defRPr sz="1100">
                <a:solidFill>
                  <a:schemeClr val="dk1"/>
                </a:solidFill>
              </a:defRPr>
            </a:lvl5pPr>
            <a:lvl6pPr lvl="5" rtl="0" algn="ctr">
              <a:lnSpc>
                <a:spcPct val="100000"/>
              </a:lnSpc>
              <a:spcBef>
                <a:spcPts val="0"/>
              </a:spcBef>
              <a:spcAft>
                <a:spcPts val="0"/>
              </a:spcAft>
              <a:buClr>
                <a:schemeClr val="dk1"/>
              </a:buClr>
              <a:buSzPts val="1100"/>
              <a:buNone/>
              <a:defRPr sz="1100">
                <a:solidFill>
                  <a:schemeClr val="dk1"/>
                </a:solidFill>
              </a:defRPr>
            </a:lvl6pPr>
            <a:lvl7pPr lvl="6" rtl="0" algn="ctr">
              <a:lnSpc>
                <a:spcPct val="100000"/>
              </a:lnSpc>
              <a:spcBef>
                <a:spcPts val="0"/>
              </a:spcBef>
              <a:spcAft>
                <a:spcPts val="0"/>
              </a:spcAft>
              <a:buClr>
                <a:schemeClr val="dk1"/>
              </a:buClr>
              <a:buSzPts val="1100"/>
              <a:buNone/>
              <a:defRPr sz="1100">
                <a:solidFill>
                  <a:schemeClr val="dk1"/>
                </a:solidFill>
              </a:defRPr>
            </a:lvl7pPr>
            <a:lvl8pPr lvl="7" rtl="0" algn="ctr">
              <a:lnSpc>
                <a:spcPct val="100000"/>
              </a:lnSpc>
              <a:spcBef>
                <a:spcPts val="0"/>
              </a:spcBef>
              <a:spcAft>
                <a:spcPts val="0"/>
              </a:spcAft>
              <a:buClr>
                <a:schemeClr val="dk1"/>
              </a:buClr>
              <a:buSzPts val="1100"/>
              <a:buNone/>
              <a:defRPr sz="1100">
                <a:solidFill>
                  <a:schemeClr val="dk1"/>
                </a:solidFill>
              </a:defRPr>
            </a:lvl8pPr>
            <a:lvl9pPr lvl="8" rtl="0" algn="ctr">
              <a:lnSpc>
                <a:spcPct val="100000"/>
              </a:lnSpc>
              <a:spcBef>
                <a:spcPts val="0"/>
              </a:spcBef>
              <a:spcAft>
                <a:spcPts val="0"/>
              </a:spcAft>
              <a:buClr>
                <a:schemeClr val="dk1"/>
              </a:buClr>
              <a:buSzPts val="1100"/>
              <a:buNone/>
              <a:defRPr sz="1100">
                <a:solidFill>
                  <a:schemeClr val="dk1"/>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190" name="Shape 190"/>
        <p:cNvGrpSpPr/>
        <p:nvPr/>
      </p:nvGrpSpPr>
      <p:grpSpPr>
        <a:xfrm>
          <a:off x="0" y="0"/>
          <a:ext cx="0" cy="0"/>
          <a:chOff x="0" y="0"/>
          <a:chExt cx="0" cy="0"/>
        </a:xfrm>
      </p:grpSpPr>
      <p:cxnSp>
        <p:nvCxnSpPr>
          <p:cNvPr id="191" name="Google Shape;191;p25"/>
          <p:cNvCxnSpPr/>
          <p:nvPr/>
        </p:nvCxnSpPr>
        <p:spPr>
          <a:xfrm flipH="1">
            <a:off x="438225" y="2533650"/>
            <a:ext cx="409500" cy="2397300"/>
          </a:xfrm>
          <a:prstGeom prst="straightConnector1">
            <a:avLst/>
          </a:prstGeom>
          <a:noFill/>
          <a:ln cap="flat" cmpd="sng" w="19050">
            <a:solidFill>
              <a:srgbClr val="CCCCCC"/>
            </a:solidFill>
            <a:prstDash val="solid"/>
            <a:round/>
            <a:headEnd len="med" w="med" type="none"/>
            <a:tailEnd len="med" w="med" type="none"/>
          </a:ln>
        </p:spPr>
      </p:cxnSp>
      <p:cxnSp>
        <p:nvCxnSpPr>
          <p:cNvPr id="192" name="Google Shape;192;p25"/>
          <p:cNvCxnSpPr/>
          <p:nvPr/>
        </p:nvCxnSpPr>
        <p:spPr>
          <a:xfrm flipH="1">
            <a:off x="419175" y="4400550"/>
            <a:ext cx="1781100" cy="476400"/>
          </a:xfrm>
          <a:prstGeom prst="straightConnector1">
            <a:avLst/>
          </a:prstGeom>
          <a:noFill/>
          <a:ln cap="flat" cmpd="sng" w="19050">
            <a:solidFill>
              <a:srgbClr val="CCCCCC"/>
            </a:solidFill>
            <a:prstDash val="solid"/>
            <a:round/>
            <a:headEnd len="med" w="med" type="none"/>
            <a:tailEnd len="med" w="med" type="none"/>
          </a:ln>
        </p:spPr>
      </p:cxnSp>
      <p:pic>
        <p:nvPicPr>
          <p:cNvPr id="193" name="Google Shape;193;p25"/>
          <p:cNvPicPr preferRelativeResize="0"/>
          <p:nvPr/>
        </p:nvPicPr>
        <p:blipFill>
          <a:blip r:embed="rId2">
            <a:alphaModFix/>
          </a:blip>
          <a:stretch>
            <a:fillRect/>
          </a:stretch>
        </p:blipFill>
        <p:spPr>
          <a:xfrm>
            <a:off x="-866776" y="3072399"/>
            <a:ext cx="2827748" cy="2827748"/>
          </a:xfrm>
          <a:prstGeom prst="rect">
            <a:avLst/>
          </a:prstGeom>
          <a:noFill/>
          <a:ln>
            <a:noFill/>
          </a:ln>
        </p:spPr>
      </p:pic>
      <p:pic>
        <p:nvPicPr>
          <p:cNvPr id="194" name="Google Shape;194;p25"/>
          <p:cNvPicPr preferRelativeResize="0"/>
          <p:nvPr/>
        </p:nvPicPr>
        <p:blipFill>
          <a:blip r:embed="rId3">
            <a:alphaModFix/>
          </a:blip>
          <a:stretch>
            <a:fillRect/>
          </a:stretch>
        </p:blipFill>
        <p:spPr>
          <a:xfrm>
            <a:off x="578597" y="2288803"/>
            <a:ext cx="539249" cy="539249"/>
          </a:xfrm>
          <a:prstGeom prst="rect">
            <a:avLst/>
          </a:prstGeom>
          <a:noFill/>
          <a:ln>
            <a:noFill/>
          </a:ln>
        </p:spPr>
      </p:pic>
      <p:pic>
        <p:nvPicPr>
          <p:cNvPr id="195" name="Google Shape;195;p25"/>
          <p:cNvPicPr preferRelativeResize="0"/>
          <p:nvPr/>
        </p:nvPicPr>
        <p:blipFill>
          <a:blip r:embed="rId2">
            <a:alphaModFix/>
          </a:blip>
          <a:stretch>
            <a:fillRect/>
          </a:stretch>
        </p:blipFill>
        <p:spPr>
          <a:xfrm>
            <a:off x="1960974" y="4130924"/>
            <a:ext cx="539249" cy="539249"/>
          </a:xfrm>
          <a:prstGeom prst="rect">
            <a:avLst/>
          </a:prstGeom>
          <a:noFill/>
          <a:ln>
            <a:noFill/>
          </a:ln>
        </p:spPr>
      </p:pic>
      <p:cxnSp>
        <p:nvCxnSpPr>
          <p:cNvPr id="196" name="Google Shape;196;p25"/>
          <p:cNvCxnSpPr/>
          <p:nvPr/>
        </p:nvCxnSpPr>
        <p:spPr>
          <a:xfrm flipH="1">
            <a:off x="7785150" y="914400"/>
            <a:ext cx="844500" cy="3503700"/>
          </a:xfrm>
          <a:prstGeom prst="straightConnector1">
            <a:avLst/>
          </a:prstGeom>
          <a:noFill/>
          <a:ln cap="flat" cmpd="sng" w="19050">
            <a:solidFill>
              <a:srgbClr val="CCCCCC"/>
            </a:solidFill>
            <a:prstDash val="solid"/>
            <a:round/>
            <a:headEnd len="med" w="med" type="none"/>
            <a:tailEnd len="med" w="med" type="none"/>
          </a:ln>
        </p:spPr>
      </p:cxnSp>
      <p:pic>
        <p:nvPicPr>
          <p:cNvPr id="197" name="Google Shape;197;p25"/>
          <p:cNvPicPr preferRelativeResize="0"/>
          <p:nvPr/>
        </p:nvPicPr>
        <p:blipFill>
          <a:blip r:embed="rId4">
            <a:alphaModFix/>
          </a:blip>
          <a:stretch>
            <a:fillRect/>
          </a:stretch>
        </p:blipFill>
        <p:spPr>
          <a:xfrm>
            <a:off x="6462976" y="3545539"/>
            <a:ext cx="2480996" cy="2482811"/>
          </a:xfrm>
          <a:prstGeom prst="rect">
            <a:avLst/>
          </a:prstGeom>
          <a:noFill/>
          <a:ln>
            <a:noFill/>
          </a:ln>
        </p:spPr>
      </p:pic>
      <p:pic>
        <p:nvPicPr>
          <p:cNvPr id="198" name="Google Shape;198;p25"/>
          <p:cNvPicPr preferRelativeResize="0"/>
          <p:nvPr/>
        </p:nvPicPr>
        <p:blipFill>
          <a:blip r:embed="rId2">
            <a:alphaModFix/>
          </a:blip>
          <a:stretch>
            <a:fillRect/>
          </a:stretch>
        </p:blipFill>
        <p:spPr>
          <a:xfrm>
            <a:off x="7916776" y="212552"/>
            <a:ext cx="1498948" cy="1498948"/>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199" name="Shape 199"/>
        <p:cNvGrpSpPr/>
        <p:nvPr/>
      </p:nvGrpSpPr>
      <p:grpSpPr>
        <a:xfrm>
          <a:off x="0" y="0"/>
          <a:ext cx="0" cy="0"/>
          <a:chOff x="0" y="0"/>
          <a:chExt cx="0" cy="0"/>
        </a:xfrm>
      </p:grpSpPr>
      <p:cxnSp>
        <p:nvCxnSpPr>
          <p:cNvPr id="200" name="Google Shape;200;p26"/>
          <p:cNvCxnSpPr/>
          <p:nvPr/>
        </p:nvCxnSpPr>
        <p:spPr>
          <a:xfrm>
            <a:off x="8039100" y="1133475"/>
            <a:ext cx="733500" cy="1752600"/>
          </a:xfrm>
          <a:prstGeom prst="straightConnector1">
            <a:avLst/>
          </a:prstGeom>
          <a:noFill/>
          <a:ln cap="flat" cmpd="sng" w="19050">
            <a:solidFill>
              <a:srgbClr val="CCCCCC"/>
            </a:solidFill>
            <a:prstDash val="solid"/>
            <a:round/>
            <a:headEnd len="med" w="med" type="none"/>
            <a:tailEnd len="med" w="med" type="none"/>
          </a:ln>
        </p:spPr>
      </p:cxnSp>
      <p:cxnSp>
        <p:nvCxnSpPr>
          <p:cNvPr id="201" name="Google Shape;201;p26"/>
          <p:cNvCxnSpPr/>
          <p:nvPr/>
        </p:nvCxnSpPr>
        <p:spPr>
          <a:xfrm flipH="1" rot="10800000">
            <a:off x="7048500" y="2838450"/>
            <a:ext cx="1724100" cy="1866900"/>
          </a:xfrm>
          <a:prstGeom prst="straightConnector1">
            <a:avLst/>
          </a:prstGeom>
          <a:noFill/>
          <a:ln cap="flat" cmpd="sng" w="19050">
            <a:solidFill>
              <a:srgbClr val="CCCCCC"/>
            </a:solidFill>
            <a:prstDash val="solid"/>
            <a:round/>
            <a:headEnd len="med" w="med" type="none"/>
            <a:tailEnd len="med" w="med" type="none"/>
          </a:ln>
        </p:spPr>
      </p:cxnSp>
      <p:pic>
        <p:nvPicPr>
          <p:cNvPr id="202" name="Google Shape;202;p26"/>
          <p:cNvPicPr preferRelativeResize="0"/>
          <p:nvPr/>
        </p:nvPicPr>
        <p:blipFill>
          <a:blip r:embed="rId2">
            <a:alphaModFix/>
          </a:blip>
          <a:stretch>
            <a:fillRect/>
          </a:stretch>
        </p:blipFill>
        <p:spPr>
          <a:xfrm>
            <a:off x="6756079" y="4377179"/>
            <a:ext cx="605402" cy="605402"/>
          </a:xfrm>
          <a:prstGeom prst="rect">
            <a:avLst/>
          </a:prstGeom>
          <a:noFill/>
          <a:ln>
            <a:noFill/>
          </a:ln>
        </p:spPr>
      </p:pic>
      <p:pic>
        <p:nvPicPr>
          <p:cNvPr id="203" name="Google Shape;203;p26"/>
          <p:cNvPicPr preferRelativeResize="0"/>
          <p:nvPr/>
        </p:nvPicPr>
        <p:blipFill>
          <a:blip r:embed="rId3">
            <a:alphaModFix/>
          </a:blip>
          <a:stretch>
            <a:fillRect/>
          </a:stretch>
        </p:blipFill>
        <p:spPr>
          <a:xfrm>
            <a:off x="7576673" y="1482749"/>
            <a:ext cx="2482811" cy="2482811"/>
          </a:xfrm>
          <a:prstGeom prst="rect">
            <a:avLst/>
          </a:prstGeom>
          <a:noFill/>
          <a:ln>
            <a:noFill/>
          </a:ln>
        </p:spPr>
      </p:pic>
      <p:pic>
        <p:nvPicPr>
          <p:cNvPr id="204" name="Google Shape;204;p26"/>
          <p:cNvPicPr preferRelativeResize="0"/>
          <p:nvPr/>
        </p:nvPicPr>
        <p:blipFill>
          <a:blip r:embed="rId4">
            <a:alphaModFix/>
          </a:blip>
          <a:stretch>
            <a:fillRect/>
          </a:stretch>
        </p:blipFill>
        <p:spPr>
          <a:xfrm>
            <a:off x="7489123" y="540002"/>
            <a:ext cx="1169100" cy="11691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208" name="Shape 208"/>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CUSTOM">
    <p:spTree>
      <p:nvGrpSpPr>
        <p:cNvPr id="209" name="Shape 209"/>
        <p:cNvGrpSpPr/>
        <p:nvPr/>
      </p:nvGrpSpPr>
      <p:grpSpPr>
        <a:xfrm>
          <a:off x="0" y="0"/>
          <a:ext cx="0" cy="0"/>
          <a:chOff x="0" y="0"/>
          <a:chExt cx="0" cy="0"/>
        </a:xfrm>
      </p:grpSpPr>
      <p:sp>
        <p:nvSpPr>
          <p:cNvPr id="210" name="Google Shape;210;p29"/>
          <p:cNvSpPr txBox="1"/>
          <p:nvPr>
            <p:ph type="title"/>
          </p:nvPr>
        </p:nvSpPr>
        <p:spPr>
          <a:xfrm>
            <a:off x="1048350" y="323850"/>
            <a:ext cx="7047300" cy="4824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
        <p:nvSpPr>
          <p:cNvPr id="21" name="Google Shape;21;p4"/>
          <p:cNvSpPr txBox="1"/>
          <p:nvPr>
            <p:ph idx="1" type="body"/>
          </p:nvPr>
        </p:nvSpPr>
        <p:spPr>
          <a:xfrm>
            <a:off x="720000" y="1237077"/>
            <a:ext cx="7704000" cy="2534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accent2"/>
              </a:buClr>
              <a:buSzPts val="1400"/>
              <a:buChar char="●"/>
              <a:defRPr>
                <a:solidFill>
                  <a:srgbClr val="434343"/>
                </a:solidFill>
              </a:defRPr>
            </a:lvl1pPr>
            <a:lvl2pPr indent="-317500" lvl="1" marL="914400" rtl="0">
              <a:lnSpc>
                <a:spcPct val="115000"/>
              </a:lnSpc>
              <a:spcBef>
                <a:spcPts val="0"/>
              </a:spcBef>
              <a:spcAft>
                <a:spcPts val="0"/>
              </a:spcAft>
              <a:buClr>
                <a:srgbClr val="434343"/>
              </a:buClr>
              <a:buSzPts val="1400"/>
              <a:buChar char="○"/>
              <a:defRPr>
                <a:solidFill>
                  <a:srgbClr val="434343"/>
                </a:solidFill>
              </a:defRPr>
            </a:lvl2pPr>
            <a:lvl3pPr indent="-317500" lvl="2" marL="1371600" rtl="0">
              <a:lnSpc>
                <a:spcPct val="115000"/>
              </a:lnSpc>
              <a:spcBef>
                <a:spcPts val="1600"/>
              </a:spcBef>
              <a:spcAft>
                <a:spcPts val="0"/>
              </a:spcAft>
              <a:buClr>
                <a:srgbClr val="434343"/>
              </a:buClr>
              <a:buSzPts val="1400"/>
              <a:buChar char="■"/>
              <a:defRPr>
                <a:solidFill>
                  <a:srgbClr val="434343"/>
                </a:solidFill>
              </a:defRPr>
            </a:lvl3pPr>
            <a:lvl4pPr indent="-317500" lvl="3" marL="1828800" rtl="0">
              <a:lnSpc>
                <a:spcPct val="115000"/>
              </a:lnSpc>
              <a:spcBef>
                <a:spcPts val="1600"/>
              </a:spcBef>
              <a:spcAft>
                <a:spcPts val="0"/>
              </a:spcAft>
              <a:buClr>
                <a:srgbClr val="434343"/>
              </a:buClr>
              <a:buSzPts val="1400"/>
              <a:buChar char="●"/>
              <a:defRPr>
                <a:solidFill>
                  <a:srgbClr val="434343"/>
                </a:solidFill>
              </a:defRPr>
            </a:lvl4pPr>
            <a:lvl5pPr indent="-317500" lvl="4" marL="2286000" rtl="0">
              <a:lnSpc>
                <a:spcPct val="115000"/>
              </a:lnSpc>
              <a:spcBef>
                <a:spcPts val="1600"/>
              </a:spcBef>
              <a:spcAft>
                <a:spcPts val="0"/>
              </a:spcAft>
              <a:buClr>
                <a:srgbClr val="434343"/>
              </a:buClr>
              <a:buSzPts val="1400"/>
              <a:buChar char="○"/>
              <a:defRPr>
                <a:solidFill>
                  <a:srgbClr val="434343"/>
                </a:solidFill>
              </a:defRPr>
            </a:lvl5pPr>
            <a:lvl6pPr indent="-317500" lvl="5" marL="2743200" rtl="0">
              <a:lnSpc>
                <a:spcPct val="115000"/>
              </a:lnSpc>
              <a:spcBef>
                <a:spcPts val="1600"/>
              </a:spcBef>
              <a:spcAft>
                <a:spcPts val="0"/>
              </a:spcAft>
              <a:buClr>
                <a:srgbClr val="434343"/>
              </a:buClr>
              <a:buSzPts val="1400"/>
              <a:buChar char="■"/>
              <a:defRPr>
                <a:solidFill>
                  <a:srgbClr val="434343"/>
                </a:solidFill>
              </a:defRPr>
            </a:lvl6pPr>
            <a:lvl7pPr indent="-317500" lvl="6" marL="3200400" rtl="0">
              <a:lnSpc>
                <a:spcPct val="115000"/>
              </a:lnSpc>
              <a:spcBef>
                <a:spcPts val="1600"/>
              </a:spcBef>
              <a:spcAft>
                <a:spcPts val="0"/>
              </a:spcAft>
              <a:buClr>
                <a:srgbClr val="434343"/>
              </a:buClr>
              <a:buSzPts val="1400"/>
              <a:buChar char="●"/>
              <a:defRPr>
                <a:solidFill>
                  <a:srgbClr val="434343"/>
                </a:solidFill>
              </a:defRPr>
            </a:lvl7pPr>
            <a:lvl8pPr indent="-317500" lvl="7" marL="3657600" rtl="0">
              <a:lnSpc>
                <a:spcPct val="115000"/>
              </a:lnSpc>
              <a:spcBef>
                <a:spcPts val="1600"/>
              </a:spcBef>
              <a:spcAft>
                <a:spcPts val="0"/>
              </a:spcAft>
              <a:buClr>
                <a:srgbClr val="434343"/>
              </a:buClr>
              <a:buSzPts val="1400"/>
              <a:buChar char="○"/>
              <a:defRPr>
                <a:solidFill>
                  <a:srgbClr val="434343"/>
                </a:solidFill>
              </a:defRPr>
            </a:lvl8pPr>
            <a:lvl9pPr indent="-317500" lvl="8" marL="4114800" rtl="0">
              <a:lnSpc>
                <a:spcPct val="115000"/>
              </a:lnSpc>
              <a:spcBef>
                <a:spcPts val="1600"/>
              </a:spcBef>
              <a:spcAft>
                <a:spcPts val="1600"/>
              </a:spcAft>
              <a:buClr>
                <a:srgbClr val="434343"/>
              </a:buClr>
              <a:buSzPts val="1400"/>
              <a:buChar char="■"/>
              <a:defRPr>
                <a:solidFill>
                  <a:srgbClr val="434343"/>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idx="1" type="subTitle"/>
          </p:nvPr>
        </p:nvSpPr>
        <p:spPr>
          <a:xfrm>
            <a:off x="1493850" y="3529850"/>
            <a:ext cx="2336700" cy="71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4" name="Google Shape;24;p5"/>
          <p:cNvSpPr txBox="1"/>
          <p:nvPr>
            <p:ph idx="2" type="subTitle"/>
          </p:nvPr>
        </p:nvSpPr>
        <p:spPr>
          <a:xfrm>
            <a:off x="5313325" y="3529850"/>
            <a:ext cx="2336700" cy="71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5" name="Google Shape;25;p5"/>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
        <p:nvSpPr>
          <p:cNvPr id="26" name="Google Shape;26;p5"/>
          <p:cNvSpPr txBox="1"/>
          <p:nvPr>
            <p:ph idx="3" type="title"/>
          </p:nvPr>
        </p:nvSpPr>
        <p:spPr>
          <a:xfrm>
            <a:off x="1494006" y="3108265"/>
            <a:ext cx="2336400" cy="527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2400"/>
              <a:buNone/>
              <a:defRPr sz="1800"/>
            </a:lvl1pPr>
            <a:lvl2pPr lvl="1" rtl="0" algn="r">
              <a:spcBef>
                <a:spcPts val="0"/>
              </a:spcBef>
              <a:spcAft>
                <a:spcPts val="0"/>
              </a:spcAft>
              <a:buSzPts val="2400"/>
              <a:buNone/>
              <a:defRPr sz="2400"/>
            </a:lvl2pPr>
            <a:lvl3pPr lvl="2" rtl="0" algn="r">
              <a:spcBef>
                <a:spcPts val="0"/>
              </a:spcBef>
              <a:spcAft>
                <a:spcPts val="0"/>
              </a:spcAft>
              <a:buSzPts val="2400"/>
              <a:buNone/>
              <a:defRPr sz="2400"/>
            </a:lvl3pPr>
            <a:lvl4pPr lvl="3" rtl="0" algn="r">
              <a:spcBef>
                <a:spcPts val="0"/>
              </a:spcBef>
              <a:spcAft>
                <a:spcPts val="0"/>
              </a:spcAft>
              <a:buSzPts val="2400"/>
              <a:buNone/>
              <a:defRPr sz="2400"/>
            </a:lvl4pPr>
            <a:lvl5pPr lvl="4" rtl="0" algn="r">
              <a:spcBef>
                <a:spcPts val="0"/>
              </a:spcBef>
              <a:spcAft>
                <a:spcPts val="0"/>
              </a:spcAft>
              <a:buSzPts val="2400"/>
              <a:buNone/>
              <a:defRPr sz="2400"/>
            </a:lvl5pPr>
            <a:lvl6pPr lvl="5" rtl="0" algn="r">
              <a:spcBef>
                <a:spcPts val="0"/>
              </a:spcBef>
              <a:spcAft>
                <a:spcPts val="0"/>
              </a:spcAft>
              <a:buSzPts val="2400"/>
              <a:buNone/>
              <a:defRPr sz="2400"/>
            </a:lvl6pPr>
            <a:lvl7pPr lvl="6" rtl="0" algn="r">
              <a:spcBef>
                <a:spcPts val="0"/>
              </a:spcBef>
              <a:spcAft>
                <a:spcPts val="0"/>
              </a:spcAft>
              <a:buSzPts val="2400"/>
              <a:buNone/>
              <a:defRPr sz="2400"/>
            </a:lvl7pPr>
            <a:lvl8pPr lvl="7" rtl="0" algn="r">
              <a:spcBef>
                <a:spcPts val="0"/>
              </a:spcBef>
              <a:spcAft>
                <a:spcPts val="0"/>
              </a:spcAft>
              <a:buSzPts val="2400"/>
              <a:buNone/>
              <a:defRPr sz="2400"/>
            </a:lvl8pPr>
            <a:lvl9pPr lvl="8" rtl="0" algn="r">
              <a:spcBef>
                <a:spcPts val="0"/>
              </a:spcBef>
              <a:spcAft>
                <a:spcPts val="0"/>
              </a:spcAft>
              <a:buSzPts val="2400"/>
              <a:buNone/>
              <a:defRPr sz="2400"/>
            </a:lvl9pPr>
          </a:lstStyle>
          <a:p/>
        </p:txBody>
      </p:sp>
      <p:sp>
        <p:nvSpPr>
          <p:cNvPr id="27" name="Google Shape;27;p5"/>
          <p:cNvSpPr txBox="1"/>
          <p:nvPr>
            <p:ph idx="4" type="title"/>
          </p:nvPr>
        </p:nvSpPr>
        <p:spPr>
          <a:xfrm>
            <a:off x="5313481" y="3108265"/>
            <a:ext cx="2336400" cy="527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2400"/>
              <a:buNone/>
              <a:defRPr sz="1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cxnSp>
        <p:nvCxnSpPr>
          <p:cNvPr id="28" name="Google Shape;28;p5"/>
          <p:cNvCxnSpPr/>
          <p:nvPr/>
        </p:nvCxnSpPr>
        <p:spPr>
          <a:xfrm rot="10800000">
            <a:off x="6696225" y="571650"/>
            <a:ext cx="1923900" cy="361800"/>
          </a:xfrm>
          <a:prstGeom prst="straightConnector1">
            <a:avLst/>
          </a:prstGeom>
          <a:noFill/>
          <a:ln cap="flat" cmpd="sng" w="19050">
            <a:solidFill>
              <a:srgbClr val="CCCCCC"/>
            </a:solidFill>
            <a:prstDash val="solid"/>
            <a:round/>
            <a:headEnd len="med" w="med" type="none"/>
            <a:tailEnd len="med" w="med" type="none"/>
          </a:ln>
        </p:spPr>
      </p:cxnSp>
      <p:cxnSp>
        <p:nvCxnSpPr>
          <p:cNvPr id="29" name="Google Shape;29;p5"/>
          <p:cNvCxnSpPr/>
          <p:nvPr/>
        </p:nvCxnSpPr>
        <p:spPr>
          <a:xfrm flipH="1" rot="10800000">
            <a:off x="8372475" y="2581350"/>
            <a:ext cx="228600" cy="2581200"/>
          </a:xfrm>
          <a:prstGeom prst="straightConnector1">
            <a:avLst/>
          </a:prstGeom>
          <a:noFill/>
          <a:ln cap="flat" cmpd="sng" w="19050">
            <a:solidFill>
              <a:srgbClr val="CCCCCC"/>
            </a:solidFill>
            <a:prstDash val="solid"/>
            <a:round/>
            <a:headEnd len="med" w="med" type="none"/>
            <a:tailEnd len="med" w="med" type="none"/>
          </a:ln>
        </p:spPr>
      </p:cxnSp>
      <p:pic>
        <p:nvPicPr>
          <p:cNvPr id="30" name="Google Shape;30;p5"/>
          <p:cNvPicPr preferRelativeResize="0"/>
          <p:nvPr/>
        </p:nvPicPr>
        <p:blipFill>
          <a:blip r:embed="rId2">
            <a:alphaModFix/>
          </a:blip>
          <a:stretch>
            <a:fillRect/>
          </a:stretch>
        </p:blipFill>
        <p:spPr>
          <a:xfrm>
            <a:off x="7589514" y="4299189"/>
            <a:ext cx="1554481" cy="1560218"/>
          </a:xfrm>
          <a:prstGeom prst="rect">
            <a:avLst/>
          </a:prstGeom>
          <a:noFill/>
          <a:ln>
            <a:noFill/>
          </a:ln>
        </p:spPr>
      </p:pic>
      <p:pic>
        <p:nvPicPr>
          <p:cNvPr id="31" name="Google Shape;31;p5"/>
          <p:cNvPicPr preferRelativeResize="0"/>
          <p:nvPr/>
        </p:nvPicPr>
        <p:blipFill>
          <a:blip r:embed="rId3">
            <a:alphaModFix/>
          </a:blip>
          <a:stretch>
            <a:fillRect/>
          </a:stretch>
        </p:blipFill>
        <p:spPr>
          <a:xfrm>
            <a:off x="-308502" y="1794503"/>
            <a:ext cx="1554479" cy="1554479"/>
          </a:xfrm>
          <a:prstGeom prst="rect">
            <a:avLst/>
          </a:prstGeom>
          <a:noFill/>
          <a:ln>
            <a:noFill/>
          </a:ln>
        </p:spPr>
      </p:pic>
      <p:pic>
        <p:nvPicPr>
          <p:cNvPr id="32" name="Google Shape;32;p5"/>
          <p:cNvPicPr preferRelativeResize="0"/>
          <p:nvPr/>
        </p:nvPicPr>
        <p:blipFill>
          <a:blip r:embed="rId4">
            <a:alphaModFix/>
          </a:blip>
          <a:stretch>
            <a:fillRect/>
          </a:stretch>
        </p:blipFill>
        <p:spPr>
          <a:xfrm>
            <a:off x="6386079" y="257179"/>
            <a:ext cx="667050" cy="667050"/>
          </a:xfrm>
          <a:prstGeom prst="rect">
            <a:avLst/>
          </a:prstGeom>
          <a:noFill/>
          <a:ln>
            <a:noFill/>
          </a:ln>
        </p:spPr>
      </p:pic>
      <p:pic>
        <p:nvPicPr>
          <p:cNvPr id="33" name="Google Shape;33;p5"/>
          <p:cNvPicPr preferRelativeResize="0"/>
          <p:nvPr/>
        </p:nvPicPr>
        <p:blipFill>
          <a:blip r:embed="rId5">
            <a:alphaModFix/>
          </a:blip>
          <a:stretch>
            <a:fillRect/>
          </a:stretch>
        </p:blipFill>
        <p:spPr>
          <a:xfrm>
            <a:off x="8308447" y="2289603"/>
            <a:ext cx="564300" cy="564300"/>
          </a:xfrm>
          <a:prstGeom prst="rect">
            <a:avLst/>
          </a:prstGeom>
          <a:noFill/>
          <a:ln>
            <a:noFill/>
          </a:ln>
        </p:spPr>
      </p:pic>
      <p:pic>
        <p:nvPicPr>
          <p:cNvPr id="34" name="Google Shape;34;p5"/>
          <p:cNvPicPr preferRelativeResize="0"/>
          <p:nvPr/>
        </p:nvPicPr>
        <p:blipFill>
          <a:blip r:embed="rId6">
            <a:alphaModFix/>
          </a:blip>
          <a:stretch>
            <a:fillRect/>
          </a:stretch>
        </p:blipFill>
        <p:spPr>
          <a:xfrm>
            <a:off x="7111225" y="-657225"/>
            <a:ext cx="2958751" cy="29587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7" name="Shape 37"/>
        <p:cNvGrpSpPr/>
        <p:nvPr/>
      </p:nvGrpSpPr>
      <p:grpSpPr>
        <a:xfrm>
          <a:off x="0" y="0"/>
          <a:ext cx="0" cy="0"/>
          <a:chOff x="0" y="0"/>
          <a:chExt cx="0" cy="0"/>
        </a:xfrm>
      </p:grpSpPr>
      <p:sp>
        <p:nvSpPr>
          <p:cNvPr id="38" name="Google Shape;38;p7"/>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
        <p:nvSpPr>
          <p:cNvPr id="39" name="Google Shape;39;p7"/>
          <p:cNvSpPr txBox="1"/>
          <p:nvPr>
            <p:ph idx="1" type="subTitle"/>
          </p:nvPr>
        </p:nvSpPr>
        <p:spPr>
          <a:xfrm rot="-402">
            <a:off x="720000" y="1270346"/>
            <a:ext cx="7704000" cy="3332700"/>
          </a:xfrm>
          <a:prstGeom prst="rect">
            <a:avLst/>
          </a:prstGeom>
          <a:noFill/>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accent2"/>
              </a:buClr>
              <a:buSzPts val="1400"/>
              <a:buChar char="●"/>
              <a:defRPr/>
            </a:lvl1pPr>
            <a:lvl2pPr lvl="1" rtl="0">
              <a:lnSpc>
                <a:spcPct val="100000"/>
              </a:lnSpc>
              <a:spcBef>
                <a:spcPts val="0"/>
              </a:spcBef>
              <a:spcAft>
                <a:spcPts val="0"/>
              </a:spcAft>
              <a:buClr>
                <a:schemeClr val="accent4"/>
              </a:buClr>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1600"/>
              </a:spcBef>
              <a:spcAft>
                <a:spcPts val="0"/>
              </a:spcAft>
              <a:buSzPts val="1400"/>
              <a:buChar char="●"/>
              <a:defRPr/>
            </a:lvl4pPr>
            <a:lvl5pPr lvl="4" rtl="0" algn="ctr">
              <a:lnSpc>
                <a:spcPct val="100000"/>
              </a:lnSpc>
              <a:spcBef>
                <a:spcPts val="1600"/>
              </a:spcBef>
              <a:spcAft>
                <a:spcPts val="0"/>
              </a:spcAft>
              <a:buSzPts val="1400"/>
              <a:buChar char="○"/>
              <a:defRPr/>
            </a:lvl5pPr>
            <a:lvl6pPr lvl="5" rtl="0" algn="ctr">
              <a:lnSpc>
                <a:spcPct val="100000"/>
              </a:lnSpc>
              <a:spcBef>
                <a:spcPts val="1600"/>
              </a:spcBef>
              <a:spcAft>
                <a:spcPts val="0"/>
              </a:spcAft>
              <a:buSzPts val="1400"/>
              <a:buChar char="■"/>
              <a:defRPr/>
            </a:lvl6pPr>
            <a:lvl7pPr lvl="6" rtl="0" algn="ctr">
              <a:lnSpc>
                <a:spcPct val="100000"/>
              </a:lnSpc>
              <a:spcBef>
                <a:spcPts val="1600"/>
              </a:spcBef>
              <a:spcAft>
                <a:spcPts val="0"/>
              </a:spcAft>
              <a:buSzPts val="1400"/>
              <a:buChar char="●"/>
              <a:defRPr/>
            </a:lvl7pPr>
            <a:lvl8pPr lvl="7" rtl="0" algn="ctr">
              <a:lnSpc>
                <a:spcPct val="100000"/>
              </a:lnSpc>
              <a:spcBef>
                <a:spcPts val="1600"/>
              </a:spcBef>
              <a:spcAft>
                <a:spcPts val="0"/>
              </a:spcAft>
              <a:buSzPts val="1400"/>
              <a:buChar char="○"/>
              <a:defRPr/>
            </a:lvl8pPr>
            <a:lvl9pPr lvl="8" rtl="0" algn="ctr">
              <a:lnSpc>
                <a:spcPct val="100000"/>
              </a:lnSpc>
              <a:spcBef>
                <a:spcPts val="1600"/>
              </a:spcBef>
              <a:spcAft>
                <a:spcPts val="1600"/>
              </a:spcAft>
              <a:buSzPts val="1400"/>
              <a:buChar char="■"/>
              <a:defRPr/>
            </a:lvl9pPr>
          </a:lstStyle>
          <a:p/>
        </p:txBody>
      </p:sp>
      <p:cxnSp>
        <p:nvCxnSpPr>
          <p:cNvPr id="40" name="Google Shape;40;p7"/>
          <p:cNvCxnSpPr/>
          <p:nvPr/>
        </p:nvCxnSpPr>
        <p:spPr>
          <a:xfrm flipH="1">
            <a:off x="7905750" y="2143125"/>
            <a:ext cx="1104900" cy="2333700"/>
          </a:xfrm>
          <a:prstGeom prst="straightConnector1">
            <a:avLst/>
          </a:prstGeom>
          <a:noFill/>
          <a:ln cap="flat" cmpd="sng" w="19050">
            <a:solidFill>
              <a:srgbClr val="CCCCCC"/>
            </a:solidFill>
            <a:prstDash val="solid"/>
            <a:round/>
            <a:headEnd len="med" w="med" type="none"/>
            <a:tailEnd len="med" w="med" type="none"/>
          </a:ln>
        </p:spPr>
      </p:cxnSp>
      <p:cxnSp>
        <p:nvCxnSpPr>
          <p:cNvPr id="41" name="Google Shape;41;p7"/>
          <p:cNvCxnSpPr/>
          <p:nvPr/>
        </p:nvCxnSpPr>
        <p:spPr>
          <a:xfrm>
            <a:off x="5991225" y="28575"/>
            <a:ext cx="3076500" cy="2171700"/>
          </a:xfrm>
          <a:prstGeom prst="straightConnector1">
            <a:avLst/>
          </a:prstGeom>
          <a:noFill/>
          <a:ln cap="flat" cmpd="sng" w="19050">
            <a:solidFill>
              <a:srgbClr val="CCCCCC"/>
            </a:solidFill>
            <a:prstDash val="solid"/>
            <a:round/>
            <a:headEnd len="med" w="med" type="none"/>
            <a:tailEnd len="med" w="med" type="none"/>
          </a:ln>
        </p:spPr>
      </p:cxnSp>
      <p:pic>
        <p:nvPicPr>
          <p:cNvPr id="42" name="Google Shape;42;p7"/>
          <p:cNvPicPr preferRelativeResize="0"/>
          <p:nvPr/>
        </p:nvPicPr>
        <p:blipFill>
          <a:blip r:embed="rId2">
            <a:alphaModFix/>
          </a:blip>
          <a:stretch>
            <a:fillRect/>
          </a:stretch>
        </p:blipFill>
        <p:spPr>
          <a:xfrm>
            <a:off x="8292050" y="1394023"/>
            <a:ext cx="1547000" cy="1548148"/>
          </a:xfrm>
          <a:prstGeom prst="rect">
            <a:avLst/>
          </a:prstGeom>
          <a:noFill/>
          <a:ln>
            <a:noFill/>
          </a:ln>
        </p:spPr>
      </p:pic>
      <p:pic>
        <p:nvPicPr>
          <p:cNvPr id="43" name="Google Shape;43;p7"/>
          <p:cNvPicPr preferRelativeResize="0"/>
          <p:nvPr/>
        </p:nvPicPr>
        <p:blipFill>
          <a:blip r:embed="rId3">
            <a:alphaModFix/>
          </a:blip>
          <a:stretch>
            <a:fillRect/>
          </a:stretch>
        </p:blipFill>
        <p:spPr>
          <a:xfrm>
            <a:off x="5120701" y="-889726"/>
            <a:ext cx="1762651" cy="1762651"/>
          </a:xfrm>
          <a:prstGeom prst="rect">
            <a:avLst/>
          </a:prstGeom>
          <a:noFill/>
          <a:ln>
            <a:noFill/>
          </a:ln>
        </p:spPr>
      </p:pic>
      <p:pic>
        <p:nvPicPr>
          <p:cNvPr id="44" name="Google Shape;44;p7"/>
          <p:cNvPicPr preferRelativeResize="0"/>
          <p:nvPr/>
        </p:nvPicPr>
        <p:blipFill>
          <a:blip r:embed="rId4">
            <a:alphaModFix/>
          </a:blip>
          <a:stretch>
            <a:fillRect/>
          </a:stretch>
        </p:blipFill>
        <p:spPr>
          <a:xfrm>
            <a:off x="6473875" y="3098600"/>
            <a:ext cx="2717751" cy="2717751"/>
          </a:xfrm>
          <a:prstGeom prst="rect">
            <a:avLst/>
          </a:prstGeom>
          <a:noFill/>
          <a:ln>
            <a:noFill/>
          </a:ln>
        </p:spPr>
      </p:pic>
      <p:pic>
        <p:nvPicPr>
          <p:cNvPr id="45" name="Google Shape;45;p7"/>
          <p:cNvPicPr preferRelativeResize="0"/>
          <p:nvPr/>
        </p:nvPicPr>
        <p:blipFill>
          <a:blip r:embed="rId4">
            <a:alphaModFix/>
          </a:blip>
          <a:stretch>
            <a:fillRect/>
          </a:stretch>
        </p:blipFill>
        <p:spPr>
          <a:xfrm>
            <a:off x="6838550" y="3463275"/>
            <a:ext cx="1988402" cy="1988402"/>
          </a:xfrm>
          <a:prstGeom prst="rect">
            <a:avLst/>
          </a:prstGeom>
          <a:noFill/>
          <a:ln>
            <a:noFill/>
          </a:ln>
        </p:spPr>
      </p:pic>
      <p:grpSp>
        <p:nvGrpSpPr>
          <p:cNvPr id="46" name="Google Shape;46;p7"/>
          <p:cNvGrpSpPr/>
          <p:nvPr/>
        </p:nvGrpSpPr>
        <p:grpSpPr>
          <a:xfrm>
            <a:off x="7588090" y="4143141"/>
            <a:ext cx="489314" cy="628667"/>
            <a:chOff x="4020632" y="2016931"/>
            <a:chExt cx="292775" cy="376132"/>
          </a:xfrm>
        </p:grpSpPr>
        <p:sp>
          <p:nvSpPr>
            <p:cNvPr id="47" name="Google Shape;47;p7"/>
            <p:cNvSpPr/>
            <p:nvPr/>
          </p:nvSpPr>
          <p:spPr>
            <a:xfrm>
              <a:off x="4120182" y="2083053"/>
              <a:ext cx="127103" cy="118447"/>
            </a:xfrm>
            <a:custGeom>
              <a:rect b="b" l="l" r="r" t="t"/>
              <a:pathLst>
                <a:path extrusionOk="0" h="3065" w="3289">
                  <a:moveTo>
                    <a:pt x="2301" y="286"/>
                  </a:moveTo>
                  <a:cubicBezTo>
                    <a:pt x="2688" y="286"/>
                    <a:pt x="3003" y="601"/>
                    <a:pt x="3003" y="990"/>
                  </a:cubicBezTo>
                  <a:cubicBezTo>
                    <a:pt x="3003" y="1832"/>
                    <a:pt x="1933" y="2571"/>
                    <a:pt x="1645" y="2755"/>
                  </a:cubicBezTo>
                  <a:cubicBezTo>
                    <a:pt x="1354" y="2571"/>
                    <a:pt x="285" y="1833"/>
                    <a:pt x="285" y="990"/>
                  </a:cubicBezTo>
                  <a:cubicBezTo>
                    <a:pt x="285" y="601"/>
                    <a:pt x="601" y="286"/>
                    <a:pt x="989" y="286"/>
                  </a:cubicBezTo>
                  <a:cubicBezTo>
                    <a:pt x="1201" y="286"/>
                    <a:pt x="1400" y="380"/>
                    <a:pt x="1535" y="545"/>
                  </a:cubicBezTo>
                  <a:cubicBezTo>
                    <a:pt x="1561" y="577"/>
                    <a:pt x="1602" y="598"/>
                    <a:pt x="1645" y="598"/>
                  </a:cubicBezTo>
                  <a:cubicBezTo>
                    <a:pt x="1687" y="598"/>
                    <a:pt x="1728" y="577"/>
                    <a:pt x="1755" y="545"/>
                  </a:cubicBezTo>
                  <a:cubicBezTo>
                    <a:pt x="1888" y="380"/>
                    <a:pt x="2087" y="286"/>
                    <a:pt x="2301" y="286"/>
                  </a:cubicBezTo>
                  <a:close/>
                  <a:moveTo>
                    <a:pt x="989" y="1"/>
                  </a:moveTo>
                  <a:cubicBezTo>
                    <a:pt x="444" y="1"/>
                    <a:pt x="0" y="445"/>
                    <a:pt x="0" y="990"/>
                  </a:cubicBezTo>
                  <a:cubicBezTo>
                    <a:pt x="0" y="2123"/>
                    <a:pt x="1509" y="3009"/>
                    <a:pt x="1573" y="3046"/>
                  </a:cubicBezTo>
                  <a:cubicBezTo>
                    <a:pt x="1594" y="3058"/>
                    <a:pt x="1619" y="3064"/>
                    <a:pt x="1645" y="3064"/>
                  </a:cubicBezTo>
                  <a:cubicBezTo>
                    <a:pt x="1670" y="3064"/>
                    <a:pt x="1693" y="3058"/>
                    <a:pt x="1716" y="3046"/>
                  </a:cubicBezTo>
                  <a:cubicBezTo>
                    <a:pt x="1779" y="3009"/>
                    <a:pt x="3288" y="2123"/>
                    <a:pt x="3288" y="990"/>
                  </a:cubicBezTo>
                  <a:cubicBezTo>
                    <a:pt x="3288" y="444"/>
                    <a:pt x="2844" y="1"/>
                    <a:pt x="2300" y="1"/>
                  </a:cubicBezTo>
                  <a:cubicBezTo>
                    <a:pt x="2057" y="1"/>
                    <a:pt x="1825" y="90"/>
                    <a:pt x="1645" y="250"/>
                  </a:cubicBezTo>
                  <a:cubicBezTo>
                    <a:pt x="1465" y="91"/>
                    <a:pt x="1234" y="1"/>
                    <a:pt x="98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7"/>
            <p:cNvSpPr/>
            <p:nvPr/>
          </p:nvSpPr>
          <p:spPr>
            <a:xfrm>
              <a:off x="4020632" y="2016931"/>
              <a:ext cx="292775" cy="376132"/>
            </a:xfrm>
            <a:custGeom>
              <a:rect b="b" l="l" r="r" t="t"/>
              <a:pathLst>
                <a:path extrusionOk="0" h="9733" w="7576">
                  <a:moveTo>
                    <a:pt x="7282" y="286"/>
                  </a:moveTo>
                  <a:lnTo>
                    <a:pt x="7282" y="7167"/>
                  </a:lnTo>
                  <a:lnTo>
                    <a:pt x="1140" y="7167"/>
                  </a:lnTo>
                  <a:lnTo>
                    <a:pt x="1140" y="286"/>
                  </a:lnTo>
                  <a:close/>
                  <a:moveTo>
                    <a:pt x="874" y="301"/>
                  </a:moveTo>
                  <a:lnTo>
                    <a:pt x="874" y="7177"/>
                  </a:lnTo>
                  <a:cubicBezTo>
                    <a:pt x="652" y="7209"/>
                    <a:pt x="455" y="7313"/>
                    <a:pt x="304" y="7467"/>
                  </a:cubicBezTo>
                  <a:lnTo>
                    <a:pt x="304" y="998"/>
                  </a:lnTo>
                  <a:cubicBezTo>
                    <a:pt x="304" y="653"/>
                    <a:pt x="549" y="366"/>
                    <a:pt x="874" y="301"/>
                  </a:cubicBezTo>
                  <a:close/>
                  <a:moveTo>
                    <a:pt x="7163" y="8022"/>
                  </a:moveTo>
                  <a:cubicBezTo>
                    <a:pt x="7120" y="8112"/>
                    <a:pt x="7089" y="8207"/>
                    <a:pt x="7073" y="8308"/>
                  </a:cubicBezTo>
                  <a:lnTo>
                    <a:pt x="1445" y="8308"/>
                  </a:lnTo>
                  <a:lnTo>
                    <a:pt x="1445" y="8165"/>
                  </a:lnTo>
                  <a:cubicBezTo>
                    <a:pt x="1445" y="8114"/>
                    <a:pt x="1435" y="8068"/>
                    <a:pt x="1419" y="8022"/>
                  </a:cubicBezTo>
                  <a:close/>
                  <a:moveTo>
                    <a:pt x="7075" y="8592"/>
                  </a:moveTo>
                  <a:cubicBezTo>
                    <a:pt x="7089" y="8691"/>
                    <a:pt x="7120" y="8788"/>
                    <a:pt x="7166" y="8876"/>
                  </a:cubicBezTo>
                  <a:lnTo>
                    <a:pt x="1422" y="8876"/>
                  </a:lnTo>
                  <a:cubicBezTo>
                    <a:pt x="1436" y="8833"/>
                    <a:pt x="1446" y="8785"/>
                    <a:pt x="1446" y="8735"/>
                  </a:cubicBezTo>
                  <a:lnTo>
                    <a:pt x="1446" y="8592"/>
                  </a:lnTo>
                  <a:close/>
                  <a:moveTo>
                    <a:pt x="1017" y="8023"/>
                  </a:moveTo>
                  <a:cubicBezTo>
                    <a:pt x="1096" y="8023"/>
                    <a:pt x="1159" y="8086"/>
                    <a:pt x="1159" y="8165"/>
                  </a:cubicBezTo>
                  <a:lnTo>
                    <a:pt x="1159" y="8731"/>
                  </a:lnTo>
                  <a:cubicBezTo>
                    <a:pt x="1159" y="8799"/>
                    <a:pt x="1115" y="8859"/>
                    <a:pt x="1048" y="8874"/>
                  </a:cubicBezTo>
                  <a:cubicBezTo>
                    <a:pt x="1038" y="8876"/>
                    <a:pt x="1027" y="8877"/>
                    <a:pt x="1017" y="8877"/>
                  </a:cubicBezTo>
                  <a:cubicBezTo>
                    <a:pt x="938" y="8877"/>
                    <a:pt x="873" y="8813"/>
                    <a:pt x="873" y="8735"/>
                  </a:cubicBezTo>
                  <a:lnTo>
                    <a:pt x="873" y="8169"/>
                  </a:lnTo>
                  <a:cubicBezTo>
                    <a:pt x="873" y="8101"/>
                    <a:pt x="919" y="8041"/>
                    <a:pt x="985" y="8026"/>
                  </a:cubicBezTo>
                  <a:cubicBezTo>
                    <a:pt x="996" y="8024"/>
                    <a:pt x="1006" y="8023"/>
                    <a:pt x="1017" y="8023"/>
                  </a:cubicBezTo>
                  <a:close/>
                  <a:moveTo>
                    <a:pt x="7280" y="7452"/>
                  </a:moveTo>
                  <a:lnTo>
                    <a:pt x="7280" y="7737"/>
                  </a:lnTo>
                  <a:lnTo>
                    <a:pt x="998" y="7737"/>
                  </a:lnTo>
                  <a:cubicBezTo>
                    <a:pt x="762" y="7737"/>
                    <a:pt x="570" y="7929"/>
                    <a:pt x="570" y="8165"/>
                  </a:cubicBezTo>
                  <a:lnTo>
                    <a:pt x="570" y="8736"/>
                  </a:lnTo>
                  <a:cubicBezTo>
                    <a:pt x="570" y="8971"/>
                    <a:pt x="762" y="9164"/>
                    <a:pt x="998" y="9164"/>
                  </a:cubicBezTo>
                  <a:lnTo>
                    <a:pt x="7280" y="9164"/>
                  </a:lnTo>
                  <a:lnTo>
                    <a:pt x="7280" y="9448"/>
                  </a:lnTo>
                  <a:lnTo>
                    <a:pt x="998" y="9448"/>
                  </a:lnTo>
                  <a:cubicBezTo>
                    <a:pt x="604" y="9448"/>
                    <a:pt x="285" y="9129"/>
                    <a:pt x="285" y="8736"/>
                  </a:cubicBezTo>
                  <a:lnTo>
                    <a:pt x="285" y="8165"/>
                  </a:lnTo>
                  <a:cubicBezTo>
                    <a:pt x="285" y="7772"/>
                    <a:pt x="604" y="7452"/>
                    <a:pt x="998" y="7452"/>
                  </a:cubicBezTo>
                  <a:close/>
                  <a:moveTo>
                    <a:pt x="998" y="1"/>
                  </a:moveTo>
                  <a:cubicBezTo>
                    <a:pt x="447" y="1"/>
                    <a:pt x="0" y="447"/>
                    <a:pt x="0" y="998"/>
                  </a:cubicBezTo>
                  <a:lnTo>
                    <a:pt x="0" y="8735"/>
                  </a:lnTo>
                  <a:cubicBezTo>
                    <a:pt x="0" y="9286"/>
                    <a:pt x="447" y="9732"/>
                    <a:pt x="998" y="9732"/>
                  </a:cubicBezTo>
                  <a:lnTo>
                    <a:pt x="7432" y="9732"/>
                  </a:lnTo>
                  <a:cubicBezTo>
                    <a:pt x="7511" y="9732"/>
                    <a:pt x="7575" y="9669"/>
                    <a:pt x="7566" y="9589"/>
                  </a:cubicBezTo>
                  <a:lnTo>
                    <a:pt x="7566" y="9018"/>
                  </a:lnTo>
                  <a:cubicBezTo>
                    <a:pt x="7575" y="8980"/>
                    <a:pt x="7560" y="8944"/>
                    <a:pt x="7533" y="8917"/>
                  </a:cubicBezTo>
                  <a:cubicBezTo>
                    <a:pt x="7407" y="8791"/>
                    <a:pt x="7338" y="8625"/>
                    <a:pt x="7338" y="8449"/>
                  </a:cubicBezTo>
                  <a:cubicBezTo>
                    <a:pt x="7338" y="8272"/>
                    <a:pt x="7407" y="8105"/>
                    <a:pt x="7533" y="7980"/>
                  </a:cubicBezTo>
                  <a:cubicBezTo>
                    <a:pt x="7560" y="7953"/>
                    <a:pt x="7575" y="7916"/>
                    <a:pt x="7575" y="7879"/>
                  </a:cubicBezTo>
                  <a:lnTo>
                    <a:pt x="7566" y="7879"/>
                  </a:lnTo>
                  <a:lnTo>
                    <a:pt x="7566" y="144"/>
                  </a:lnTo>
                  <a:cubicBezTo>
                    <a:pt x="7566" y="65"/>
                    <a:pt x="7502" y="1"/>
                    <a:pt x="742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7"/>
            <p:cNvSpPr/>
            <p:nvPr/>
          </p:nvSpPr>
          <p:spPr>
            <a:xfrm>
              <a:off x="4075702" y="2038959"/>
              <a:ext cx="215330" cy="243966"/>
            </a:xfrm>
            <a:custGeom>
              <a:rect b="b" l="l" r="r" t="t"/>
              <a:pathLst>
                <a:path extrusionOk="0" h="6313" w="5572">
                  <a:moveTo>
                    <a:pt x="157" y="1"/>
                  </a:moveTo>
                  <a:cubicBezTo>
                    <a:pt x="82" y="1"/>
                    <a:pt x="21" y="61"/>
                    <a:pt x="21" y="136"/>
                  </a:cubicBezTo>
                  <a:lnTo>
                    <a:pt x="21" y="1847"/>
                  </a:lnTo>
                  <a:cubicBezTo>
                    <a:pt x="21" y="1910"/>
                    <a:pt x="63" y="1970"/>
                    <a:pt x="125" y="1983"/>
                  </a:cubicBezTo>
                  <a:cubicBezTo>
                    <a:pt x="135" y="1986"/>
                    <a:pt x="145" y="1987"/>
                    <a:pt x="155" y="1987"/>
                  </a:cubicBezTo>
                  <a:cubicBezTo>
                    <a:pt x="228" y="1987"/>
                    <a:pt x="287" y="1922"/>
                    <a:pt x="287" y="1844"/>
                  </a:cubicBezTo>
                  <a:lnTo>
                    <a:pt x="287" y="285"/>
                  </a:lnTo>
                  <a:lnTo>
                    <a:pt x="5287" y="285"/>
                  </a:lnTo>
                  <a:lnTo>
                    <a:pt x="5287" y="6026"/>
                  </a:lnTo>
                  <a:lnTo>
                    <a:pt x="307" y="6026"/>
                  </a:lnTo>
                  <a:lnTo>
                    <a:pt x="307" y="2422"/>
                  </a:lnTo>
                  <a:cubicBezTo>
                    <a:pt x="306" y="2356"/>
                    <a:pt x="264" y="2298"/>
                    <a:pt x="202" y="2280"/>
                  </a:cubicBezTo>
                  <a:cubicBezTo>
                    <a:pt x="185" y="2275"/>
                    <a:pt x="168" y="2272"/>
                    <a:pt x="152" y="2272"/>
                  </a:cubicBezTo>
                  <a:cubicBezTo>
                    <a:pt x="69" y="2272"/>
                    <a:pt x="0" y="2336"/>
                    <a:pt x="0" y="2415"/>
                  </a:cubicBezTo>
                  <a:lnTo>
                    <a:pt x="0" y="6170"/>
                  </a:lnTo>
                  <a:cubicBezTo>
                    <a:pt x="0" y="6248"/>
                    <a:pt x="64" y="6313"/>
                    <a:pt x="144" y="6313"/>
                  </a:cubicBezTo>
                  <a:lnTo>
                    <a:pt x="5429" y="6313"/>
                  </a:lnTo>
                  <a:cubicBezTo>
                    <a:pt x="5507" y="6313"/>
                    <a:pt x="5572" y="6249"/>
                    <a:pt x="5572" y="6170"/>
                  </a:cubicBezTo>
                  <a:lnTo>
                    <a:pt x="5572" y="144"/>
                  </a:lnTo>
                  <a:cubicBezTo>
                    <a:pt x="5572" y="65"/>
                    <a:pt x="5508" y="1"/>
                    <a:pt x="542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0" name="Shape 50"/>
        <p:cNvGrpSpPr/>
        <p:nvPr/>
      </p:nvGrpSpPr>
      <p:grpSpPr>
        <a:xfrm>
          <a:off x="0" y="0"/>
          <a:ext cx="0" cy="0"/>
          <a:chOff x="0" y="0"/>
          <a:chExt cx="0" cy="0"/>
        </a:xfrm>
      </p:grpSpPr>
      <p:sp>
        <p:nvSpPr>
          <p:cNvPr id="51" name="Google Shape;51;p8"/>
          <p:cNvSpPr txBox="1"/>
          <p:nvPr>
            <p:ph type="title"/>
          </p:nvPr>
        </p:nvSpPr>
        <p:spPr>
          <a:xfrm>
            <a:off x="1531725" y="1338338"/>
            <a:ext cx="6080700" cy="24669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85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cxnSp>
        <p:nvCxnSpPr>
          <p:cNvPr id="52" name="Google Shape;52;p8"/>
          <p:cNvCxnSpPr/>
          <p:nvPr/>
        </p:nvCxnSpPr>
        <p:spPr>
          <a:xfrm rot="10800000">
            <a:off x="419175" y="752400"/>
            <a:ext cx="219000" cy="3933900"/>
          </a:xfrm>
          <a:prstGeom prst="straightConnector1">
            <a:avLst/>
          </a:prstGeom>
          <a:noFill/>
          <a:ln cap="flat" cmpd="sng" w="19050">
            <a:solidFill>
              <a:srgbClr val="CCCCCC"/>
            </a:solidFill>
            <a:prstDash val="solid"/>
            <a:round/>
            <a:headEnd len="med" w="med" type="none"/>
            <a:tailEnd len="med" w="med" type="none"/>
          </a:ln>
        </p:spPr>
      </p:cxnSp>
      <p:cxnSp>
        <p:nvCxnSpPr>
          <p:cNvPr id="53" name="Google Shape;53;p8"/>
          <p:cNvCxnSpPr/>
          <p:nvPr/>
        </p:nvCxnSpPr>
        <p:spPr>
          <a:xfrm flipH="1">
            <a:off x="485700" y="142875"/>
            <a:ext cx="4619700" cy="628800"/>
          </a:xfrm>
          <a:prstGeom prst="straightConnector1">
            <a:avLst/>
          </a:prstGeom>
          <a:noFill/>
          <a:ln cap="flat" cmpd="sng" w="19050">
            <a:solidFill>
              <a:srgbClr val="CCCCCC"/>
            </a:solidFill>
            <a:prstDash val="solid"/>
            <a:round/>
            <a:headEnd len="med" w="med" type="none"/>
            <a:tailEnd len="med" w="med" type="none"/>
          </a:ln>
        </p:spPr>
      </p:cxnSp>
      <p:cxnSp>
        <p:nvCxnSpPr>
          <p:cNvPr id="54" name="Google Shape;54;p8"/>
          <p:cNvCxnSpPr/>
          <p:nvPr/>
        </p:nvCxnSpPr>
        <p:spPr>
          <a:xfrm flipH="1" rot="10800000">
            <a:off x="7229475" y="3609975"/>
            <a:ext cx="1362000" cy="1066800"/>
          </a:xfrm>
          <a:prstGeom prst="straightConnector1">
            <a:avLst/>
          </a:prstGeom>
          <a:noFill/>
          <a:ln cap="flat" cmpd="sng" w="19050">
            <a:solidFill>
              <a:srgbClr val="CCCCCC"/>
            </a:solidFill>
            <a:prstDash val="solid"/>
            <a:round/>
            <a:headEnd len="med" w="med" type="none"/>
            <a:tailEnd len="med" w="med" type="none"/>
          </a:ln>
        </p:spPr>
      </p:cxnSp>
      <p:pic>
        <p:nvPicPr>
          <p:cNvPr id="55" name="Google Shape;55;p8"/>
          <p:cNvPicPr preferRelativeResize="0"/>
          <p:nvPr/>
        </p:nvPicPr>
        <p:blipFill>
          <a:blip r:embed="rId2">
            <a:alphaModFix/>
          </a:blip>
          <a:stretch>
            <a:fillRect/>
          </a:stretch>
        </p:blipFill>
        <p:spPr>
          <a:xfrm>
            <a:off x="-603824" y="-347324"/>
            <a:ext cx="2085451" cy="2085451"/>
          </a:xfrm>
          <a:prstGeom prst="rect">
            <a:avLst/>
          </a:prstGeom>
          <a:noFill/>
          <a:ln>
            <a:noFill/>
          </a:ln>
        </p:spPr>
      </p:pic>
      <p:pic>
        <p:nvPicPr>
          <p:cNvPr id="56" name="Google Shape;56;p8"/>
          <p:cNvPicPr preferRelativeResize="0"/>
          <p:nvPr/>
        </p:nvPicPr>
        <p:blipFill>
          <a:blip r:embed="rId3">
            <a:alphaModFix/>
          </a:blip>
          <a:stretch>
            <a:fillRect/>
          </a:stretch>
        </p:blipFill>
        <p:spPr>
          <a:xfrm>
            <a:off x="6842008" y="4295771"/>
            <a:ext cx="770424" cy="771001"/>
          </a:xfrm>
          <a:prstGeom prst="rect">
            <a:avLst/>
          </a:prstGeom>
          <a:noFill/>
          <a:ln>
            <a:noFill/>
          </a:ln>
        </p:spPr>
      </p:pic>
      <p:pic>
        <p:nvPicPr>
          <p:cNvPr id="57" name="Google Shape;57;p8"/>
          <p:cNvPicPr preferRelativeResize="0"/>
          <p:nvPr/>
        </p:nvPicPr>
        <p:blipFill>
          <a:blip r:embed="rId4">
            <a:alphaModFix/>
          </a:blip>
          <a:stretch>
            <a:fillRect/>
          </a:stretch>
        </p:blipFill>
        <p:spPr>
          <a:xfrm>
            <a:off x="-870925" y="2990850"/>
            <a:ext cx="3033099" cy="3033099"/>
          </a:xfrm>
          <a:prstGeom prst="rect">
            <a:avLst/>
          </a:prstGeom>
          <a:noFill/>
          <a:ln>
            <a:noFill/>
          </a:ln>
        </p:spPr>
      </p:pic>
      <p:pic>
        <p:nvPicPr>
          <p:cNvPr id="58" name="Google Shape;58;p8"/>
          <p:cNvPicPr preferRelativeResize="0"/>
          <p:nvPr/>
        </p:nvPicPr>
        <p:blipFill>
          <a:blip r:embed="rId5">
            <a:alphaModFix/>
          </a:blip>
          <a:stretch>
            <a:fillRect/>
          </a:stretch>
        </p:blipFill>
        <p:spPr>
          <a:xfrm>
            <a:off x="7322066" y="2381248"/>
            <a:ext cx="2482811" cy="2482811"/>
          </a:xfrm>
          <a:prstGeom prst="rect">
            <a:avLst/>
          </a:prstGeom>
          <a:noFill/>
          <a:ln>
            <a:noFill/>
          </a:ln>
        </p:spPr>
      </p:pic>
      <p:pic>
        <p:nvPicPr>
          <p:cNvPr id="59" name="Google Shape;59;p8"/>
          <p:cNvPicPr preferRelativeResize="0"/>
          <p:nvPr/>
        </p:nvPicPr>
        <p:blipFill>
          <a:blip r:embed="rId6">
            <a:alphaModFix/>
          </a:blip>
          <a:stretch>
            <a:fillRect/>
          </a:stretch>
        </p:blipFill>
        <p:spPr>
          <a:xfrm>
            <a:off x="4439850" y="-504825"/>
            <a:ext cx="1219350" cy="12193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0" name="Shape 60"/>
        <p:cNvGrpSpPr/>
        <p:nvPr/>
      </p:nvGrpSpPr>
      <p:grpSpPr>
        <a:xfrm>
          <a:off x="0" y="0"/>
          <a:ext cx="0" cy="0"/>
          <a:chOff x="0" y="0"/>
          <a:chExt cx="0" cy="0"/>
        </a:xfrm>
      </p:grpSpPr>
      <p:sp>
        <p:nvSpPr>
          <p:cNvPr id="61" name="Google Shape;61;p9"/>
          <p:cNvSpPr txBox="1"/>
          <p:nvPr>
            <p:ph type="title"/>
          </p:nvPr>
        </p:nvSpPr>
        <p:spPr>
          <a:xfrm>
            <a:off x="2473200" y="1377850"/>
            <a:ext cx="4197600" cy="10098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3600"/>
              <a:buNone/>
              <a:defRPr sz="4300">
                <a:solidFill>
                  <a:schemeClr val="accent4"/>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2" name="Google Shape;62;p9"/>
          <p:cNvSpPr txBox="1"/>
          <p:nvPr>
            <p:ph idx="1" type="subTitle"/>
          </p:nvPr>
        </p:nvSpPr>
        <p:spPr>
          <a:xfrm>
            <a:off x="2473200" y="2638175"/>
            <a:ext cx="4197600" cy="1009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cxnSp>
        <p:nvCxnSpPr>
          <p:cNvPr id="63" name="Google Shape;63;p9"/>
          <p:cNvCxnSpPr/>
          <p:nvPr/>
        </p:nvCxnSpPr>
        <p:spPr>
          <a:xfrm flipH="1">
            <a:off x="7785150" y="914400"/>
            <a:ext cx="844500" cy="3503700"/>
          </a:xfrm>
          <a:prstGeom prst="straightConnector1">
            <a:avLst/>
          </a:prstGeom>
          <a:noFill/>
          <a:ln cap="flat" cmpd="sng" w="19050">
            <a:solidFill>
              <a:srgbClr val="CCCCCC"/>
            </a:solidFill>
            <a:prstDash val="solid"/>
            <a:round/>
            <a:headEnd len="med" w="med" type="none"/>
            <a:tailEnd len="med" w="med" type="none"/>
          </a:ln>
        </p:spPr>
      </p:cxnSp>
      <p:pic>
        <p:nvPicPr>
          <p:cNvPr id="64" name="Google Shape;64;p9"/>
          <p:cNvPicPr preferRelativeResize="0"/>
          <p:nvPr/>
        </p:nvPicPr>
        <p:blipFill>
          <a:blip r:embed="rId2">
            <a:alphaModFix/>
          </a:blip>
          <a:stretch>
            <a:fillRect/>
          </a:stretch>
        </p:blipFill>
        <p:spPr>
          <a:xfrm>
            <a:off x="6462976" y="3545539"/>
            <a:ext cx="2480996" cy="2482811"/>
          </a:xfrm>
          <a:prstGeom prst="rect">
            <a:avLst/>
          </a:prstGeom>
          <a:noFill/>
          <a:ln>
            <a:noFill/>
          </a:ln>
        </p:spPr>
      </p:pic>
      <p:pic>
        <p:nvPicPr>
          <p:cNvPr id="65" name="Google Shape;65;p9"/>
          <p:cNvPicPr preferRelativeResize="0"/>
          <p:nvPr/>
        </p:nvPicPr>
        <p:blipFill>
          <a:blip r:embed="rId3">
            <a:alphaModFix/>
          </a:blip>
          <a:stretch>
            <a:fillRect/>
          </a:stretch>
        </p:blipFill>
        <p:spPr>
          <a:xfrm>
            <a:off x="7916776" y="212552"/>
            <a:ext cx="1498948" cy="1498948"/>
          </a:xfrm>
          <a:prstGeom prst="rect">
            <a:avLst/>
          </a:prstGeom>
          <a:noFill/>
          <a:ln>
            <a:noFill/>
          </a:ln>
        </p:spPr>
      </p:pic>
      <p:cxnSp>
        <p:nvCxnSpPr>
          <p:cNvPr id="66" name="Google Shape;66;p9"/>
          <p:cNvCxnSpPr/>
          <p:nvPr/>
        </p:nvCxnSpPr>
        <p:spPr>
          <a:xfrm flipH="1">
            <a:off x="438225" y="2533650"/>
            <a:ext cx="409500" cy="2397300"/>
          </a:xfrm>
          <a:prstGeom prst="straightConnector1">
            <a:avLst/>
          </a:prstGeom>
          <a:noFill/>
          <a:ln cap="flat" cmpd="sng" w="19050">
            <a:solidFill>
              <a:srgbClr val="CCCCCC"/>
            </a:solidFill>
            <a:prstDash val="solid"/>
            <a:round/>
            <a:headEnd len="med" w="med" type="none"/>
            <a:tailEnd len="med" w="med" type="none"/>
          </a:ln>
        </p:spPr>
      </p:cxnSp>
      <p:cxnSp>
        <p:nvCxnSpPr>
          <p:cNvPr id="67" name="Google Shape;67;p9"/>
          <p:cNvCxnSpPr/>
          <p:nvPr/>
        </p:nvCxnSpPr>
        <p:spPr>
          <a:xfrm flipH="1">
            <a:off x="419175" y="4400550"/>
            <a:ext cx="1781100" cy="476400"/>
          </a:xfrm>
          <a:prstGeom prst="straightConnector1">
            <a:avLst/>
          </a:prstGeom>
          <a:noFill/>
          <a:ln cap="flat" cmpd="sng" w="19050">
            <a:solidFill>
              <a:srgbClr val="CCCCCC"/>
            </a:solidFill>
            <a:prstDash val="solid"/>
            <a:round/>
            <a:headEnd len="med" w="med" type="none"/>
            <a:tailEnd len="med" w="med" type="none"/>
          </a:ln>
        </p:spPr>
      </p:cxnSp>
      <p:pic>
        <p:nvPicPr>
          <p:cNvPr id="68" name="Google Shape;68;p9"/>
          <p:cNvPicPr preferRelativeResize="0"/>
          <p:nvPr/>
        </p:nvPicPr>
        <p:blipFill>
          <a:blip r:embed="rId3">
            <a:alphaModFix/>
          </a:blip>
          <a:stretch>
            <a:fillRect/>
          </a:stretch>
        </p:blipFill>
        <p:spPr>
          <a:xfrm>
            <a:off x="-866776" y="3072399"/>
            <a:ext cx="2827748" cy="2827748"/>
          </a:xfrm>
          <a:prstGeom prst="rect">
            <a:avLst/>
          </a:prstGeom>
          <a:noFill/>
          <a:ln>
            <a:noFill/>
          </a:ln>
        </p:spPr>
      </p:pic>
      <p:pic>
        <p:nvPicPr>
          <p:cNvPr id="69" name="Google Shape;69;p9"/>
          <p:cNvPicPr preferRelativeResize="0"/>
          <p:nvPr/>
        </p:nvPicPr>
        <p:blipFill>
          <a:blip r:embed="rId4">
            <a:alphaModFix/>
          </a:blip>
          <a:stretch>
            <a:fillRect/>
          </a:stretch>
        </p:blipFill>
        <p:spPr>
          <a:xfrm>
            <a:off x="578597" y="2288803"/>
            <a:ext cx="539249" cy="539249"/>
          </a:xfrm>
          <a:prstGeom prst="rect">
            <a:avLst/>
          </a:prstGeom>
          <a:noFill/>
          <a:ln>
            <a:noFill/>
          </a:ln>
        </p:spPr>
      </p:pic>
      <p:pic>
        <p:nvPicPr>
          <p:cNvPr id="70" name="Google Shape;70;p9"/>
          <p:cNvPicPr preferRelativeResize="0"/>
          <p:nvPr/>
        </p:nvPicPr>
        <p:blipFill>
          <a:blip r:embed="rId3">
            <a:alphaModFix/>
          </a:blip>
          <a:stretch>
            <a:fillRect/>
          </a:stretch>
        </p:blipFill>
        <p:spPr>
          <a:xfrm>
            <a:off x="1960974" y="4130924"/>
            <a:ext cx="539249" cy="53924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0"/>
          <p:cNvSpPr txBox="1"/>
          <p:nvPr>
            <p:ph type="title"/>
          </p:nvPr>
        </p:nvSpPr>
        <p:spPr>
          <a:xfrm>
            <a:off x="1343025" y="3986025"/>
            <a:ext cx="6458100" cy="6033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2800"/>
              <a:buNone/>
              <a:defRPr sz="2600"/>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1.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540000"/>
            <a:ext cx="7704000" cy="5643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accent1"/>
              </a:buClr>
              <a:buSzPts val="2800"/>
              <a:buFont typeface="Libre Baskerville"/>
              <a:buNone/>
              <a:defRPr b="1" sz="2800">
                <a:solidFill>
                  <a:schemeClr val="accent1"/>
                </a:solidFill>
                <a:latin typeface="Libre Baskerville"/>
                <a:ea typeface="Libre Baskerville"/>
                <a:cs typeface="Libre Baskerville"/>
                <a:sym typeface="Libre Baskerville"/>
              </a:defRPr>
            </a:lvl1pPr>
            <a:lvl2pPr lvl="1" rtl="0">
              <a:spcBef>
                <a:spcPts val="0"/>
              </a:spcBef>
              <a:spcAft>
                <a:spcPts val="0"/>
              </a:spcAft>
              <a:buClr>
                <a:schemeClr val="dk1"/>
              </a:buClr>
              <a:buSzPts val="3100"/>
              <a:buFont typeface="Merriweather Black"/>
              <a:buNone/>
              <a:defRPr sz="3100">
                <a:solidFill>
                  <a:schemeClr val="dk1"/>
                </a:solidFill>
                <a:latin typeface="Merriweather Black"/>
                <a:ea typeface="Merriweather Black"/>
                <a:cs typeface="Merriweather Black"/>
                <a:sym typeface="Merriweather Black"/>
              </a:defRPr>
            </a:lvl2pPr>
            <a:lvl3pPr lvl="2" rtl="0">
              <a:spcBef>
                <a:spcPts val="0"/>
              </a:spcBef>
              <a:spcAft>
                <a:spcPts val="0"/>
              </a:spcAft>
              <a:buClr>
                <a:schemeClr val="dk1"/>
              </a:buClr>
              <a:buSzPts val="3100"/>
              <a:buFont typeface="Merriweather Black"/>
              <a:buNone/>
              <a:defRPr sz="3100">
                <a:solidFill>
                  <a:schemeClr val="dk1"/>
                </a:solidFill>
                <a:latin typeface="Merriweather Black"/>
                <a:ea typeface="Merriweather Black"/>
                <a:cs typeface="Merriweather Black"/>
                <a:sym typeface="Merriweather Black"/>
              </a:defRPr>
            </a:lvl3pPr>
            <a:lvl4pPr lvl="3" rtl="0">
              <a:spcBef>
                <a:spcPts val="0"/>
              </a:spcBef>
              <a:spcAft>
                <a:spcPts val="0"/>
              </a:spcAft>
              <a:buClr>
                <a:schemeClr val="dk1"/>
              </a:buClr>
              <a:buSzPts val="3100"/>
              <a:buFont typeface="Merriweather Black"/>
              <a:buNone/>
              <a:defRPr sz="3100">
                <a:solidFill>
                  <a:schemeClr val="dk1"/>
                </a:solidFill>
                <a:latin typeface="Merriweather Black"/>
                <a:ea typeface="Merriweather Black"/>
                <a:cs typeface="Merriweather Black"/>
                <a:sym typeface="Merriweather Black"/>
              </a:defRPr>
            </a:lvl4pPr>
            <a:lvl5pPr lvl="4" rtl="0">
              <a:spcBef>
                <a:spcPts val="0"/>
              </a:spcBef>
              <a:spcAft>
                <a:spcPts val="0"/>
              </a:spcAft>
              <a:buClr>
                <a:schemeClr val="dk1"/>
              </a:buClr>
              <a:buSzPts val="3100"/>
              <a:buFont typeface="Merriweather Black"/>
              <a:buNone/>
              <a:defRPr sz="3100">
                <a:solidFill>
                  <a:schemeClr val="dk1"/>
                </a:solidFill>
                <a:latin typeface="Merriweather Black"/>
                <a:ea typeface="Merriweather Black"/>
                <a:cs typeface="Merriweather Black"/>
                <a:sym typeface="Merriweather Black"/>
              </a:defRPr>
            </a:lvl5pPr>
            <a:lvl6pPr lvl="5" rtl="0">
              <a:spcBef>
                <a:spcPts val="0"/>
              </a:spcBef>
              <a:spcAft>
                <a:spcPts val="0"/>
              </a:spcAft>
              <a:buClr>
                <a:schemeClr val="dk1"/>
              </a:buClr>
              <a:buSzPts val="3100"/>
              <a:buFont typeface="Merriweather Black"/>
              <a:buNone/>
              <a:defRPr sz="3100">
                <a:solidFill>
                  <a:schemeClr val="dk1"/>
                </a:solidFill>
                <a:latin typeface="Merriweather Black"/>
                <a:ea typeface="Merriweather Black"/>
                <a:cs typeface="Merriweather Black"/>
                <a:sym typeface="Merriweather Black"/>
              </a:defRPr>
            </a:lvl6pPr>
            <a:lvl7pPr lvl="6" rtl="0">
              <a:spcBef>
                <a:spcPts val="0"/>
              </a:spcBef>
              <a:spcAft>
                <a:spcPts val="0"/>
              </a:spcAft>
              <a:buClr>
                <a:schemeClr val="dk1"/>
              </a:buClr>
              <a:buSzPts val="3100"/>
              <a:buFont typeface="Merriweather Black"/>
              <a:buNone/>
              <a:defRPr sz="3100">
                <a:solidFill>
                  <a:schemeClr val="dk1"/>
                </a:solidFill>
                <a:latin typeface="Merriweather Black"/>
                <a:ea typeface="Merriweather Black"/>
                <a:cs typeface="Merriweather Black"/>
                <a:sym typeface="Merriweather Black"/>
              </a:defRPr>
            </a:lvl7pPr>
            <a:lvl8pPr lvl="7" rtl="0">
              <a:spcBef>
                <a:spcPts val="0"/>
              </a:spcBef>
              <a:spcAft>
                <a:spcPts val="0"/>
              </a:spcAft>
              <a:buClr>
                <a:schemeClr val="dk1"/>
              </a:buClr>
              <a:buSzPts val="3100"/>
              <a:buFont typeface="Merriweather Black"/>
              <a:buNone/>
              <a:defRPr sz="3100">
                <a:solidFill>
                  <a:schemeClr val="dk1"/>
                </a:solidFill>
                <a:latin typeface="Merriweather Black"/>
                <a:ea typeface="Merriweather Black"/>
                <a:cs typeface="Merriweather Black"/>
                <a:sym typeface="Merriweather Black"/>
              </a:defRPr>
            </a:lvl8pPr>
            <a:lvl9pPr lvl="8" rtl="0">
              <a:spcBef>
                <a:spcPts val="0"/>
              </a:spcBef>
              <a:spcAft>
                <a:spcPts val="0"/>
              </a:spcAft>
              <a:buClr>
                <a:schemeClr val="dk1"/>
              </a:buClr>
              <a:buSzPts val="3100"/>
              <a:buFont typeface="Merriweather Black"/>
              <a:buNone/>
              <a:defRPr sz="3100">
                <a:solidFill>
                  <a:schemeClr val="dk1"/>
                </a:solidFill>
                <a:latin typeface="Merriweather Black"/>
                <a:ea typeface="Merriweather Black"/>
                <a:cs typeface="Merriweather Black"/>
                <a:sym typeface="Merriweather Black"/>
              </a:defRPr>
            </a:lvl9pPr>
          </a:lstStyle>
          <a:p/>
        </p:txBody>
      </p:sp>
      <p:sp>
        <p:nvSpPr>
          <p:cNvPr id="7" name="Google Shape;7;p1"/>
          <p:cNvSpPr txBox="1"/>
          <p:nvPr>
            <p:ph idx="1" type="body"/>
          </p:nvPr>
        </p:nvSpPr>
        <p:spPr>
          <a:xfrm>
            <a:off x="720000" y="1237083"/>
            <a:ext cx="7704000" cy="33663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Cabin"/>
              <a:buChar char="●"/>
              <a:defRPr>
                <a:solidFill>
                  <a:schemeClr val="dk1"/>
                </a:solidFill>
                <a:latin typeface="Cabin"/>
                <a:ea typeface="Cabin"/>
                <a:cs typeface="Cabin"/>
                <a:sym typeface="Cabin"/>
              </a:defRPr>
            </a:lvl1pPr>
            <a:lvl2pPr indent="-317500" lvl="1" marL="9144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2pPr>
            <a:lvl3pPr indent="-317500" lvl="2" marL="13716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3pPr>
            <a:lvl4pPr indent="-317500" lvl="3" marL="18288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4pPr>
            <a:lvl5pPr indent="-317500" lvl="4" marL="22860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5pPr>
            <a:lvl6pPr indent="-317500" lvl="5" marL="27432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6pPr>
            <a:lvl7pPr indent="-317500" lvl="6" marL="32004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7pPr>
            <a:lvl8pPr indent="-317500" lvl="7" marL="36576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8pPr>
            <a:lvl9pPr indent="-317500" lvl="8" marL="4114800">
              <a:lnSpc>
                <a:spcPct val="100000"/>
              </a:lnSpc>
              <a:spcBef>
                <a:spcPts val="1600"/>
              </a:spcBef>
              <a:spcAft>
                <a:spcPts val="1600"/>
              </a:spcAft>
              <a:buClr>
                <a:schemeClr val="dk1"/>
              </a:buClr>
              <a:buSzPts val="1400"/>
              <a:buFont typeface="Cabin"/>
              <a:buChar char="■"/>
              <a:defRPr>
                <a:solidFill>
                  <a:schemeClr val="dk1"/>
                </a:solidFill>
                <a:latin typeface="Cabin"/>
                <a:ea typeface="Cabin"/>
                <a:cs typeface="Cabin"/>
                <a:sym typeface="Cabin"/>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40">
          <p15:clr>
            <a:srgbClr val="EA4335"/>
          </p15:clr>
        </p15:guide>
        <p15:guide id="2" pos="454">
          <p15:clr>
            <a:srgbClr val="EA4335"/>
          </p15:clr>
        </p15:guide>
        <p15:guide id="3" orient="horz" pos="2900">
          <p15:clr>
            <a:srgbClr val="EA4335"/>
          </p15:clr>
        </p15:guide>
        <p15:guide id="4" pos="5306">
          <p15:clr>
            <a:srgbClr val="EA4335"/>
          </p15:clr>
        </p15:guide>
        <p15:guide id="5" orient="horz" pos="1620">
          <p15:clr>
            <a:srgbClr val="EA4335"/>
          </p15:clr>
        </p15:guide>
        <p15:guide id="6" pos="2880">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E2A47"/>
        </a:solidFill>
      </p:bgPr>
    </p:bg>
    <p:spTree>
      <p:nvGrpSpPr>
        <p:cNvPr id="205" name="Shape 205"/>
        <p:cNvGrpSpPr/>
        <p:nvPr/>
      </p:nvGrpSpPr>
      <p:grpSpPr>
        <a:xfrm>
          <a:off x="0" y="0"/>
          <a:ext cx="0" cy="0"/>
          <a:chOff x="0" y="0"/>
          <a:chExt cx="0" cy="0"/>
        </a:xfrm>
      </p:grpSpPr>
      <p:sp>
        <p:nvSpPr>
          <p:cNvPr id="206" name="Google Shape;206;p27"/>
          <p:cNvSpPr txBox="1"/>
          <p:nvPr>
            <p:ph type="title"/>
          </p:nvPr>
        </p:nvSpPr>
        <p:spPr>
          <a:xfrm>
            <a:off x="1068100" y="933450"/>
            <a:ext cx="7047300" cy="482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FFFFFF"/>
              </a:buClr>
              <a:buSzPts val="2400"/>
              <a:buNone/>
              <a:defRPr sz="2400">
                <a:solidFill>
                  <a:srgbClr val="FFFFFF"/>
                </a:solidFill>
              </a:defRPr>
            </a:lvl1pPr>
            <a:lvl2pPr lvl="1" rtl="0" algn="ctr">
              <a:spcBef>
                <a:spcPts val="0"/>
              </a:spcBef>
              <a:spcAft>
                <a:spcPts val="0"/>
              </a:spcAft>
              <a:buClr>
                <a:srgbClr val="FFFFFF"/>
              </a:buClr>
              <a:buSzPts val="2400"/>
              <a:buNone/>
              <a:defRPr sz="2400">
                <a:solidFill>
                  <a:srgbClr val="FFFFFF"/>
                </a:solidFill>
              </a:defRPr>
            </a:lvl2pPr>
            <a:lvl3pPr lvl="2" rtl="0" algn="ctr">
              <a:spcBef>
                <a:spcPts val="0"/>
              </a:spcBef>
              <a:spcAft>
                <a:spcPts val="0"/>
              </a:spcAft>
              <a:buClr>
                <a:srgbClr val="FFFFFF"/>
              </a:buClr>
              <a:buSzPts val="2400"/>
              <a:buNone/>
              <a:defRPr sz="2400">
                <a:solidFill>
                  <a:srgbClr val="FFFFFF"/>
                </a:solidFill>
              </a:defRPr>
            </a:lvl3pPr>
            <a:lvl4pPr lvl="3" rtl="0" algn="ctr">
              <a:spcBef>
                <a:spcPts val="0"/>
              </a:spcBef>
              <a:spcAft>
                <a:spcPts val="0"/>
              </a:spcAft>
              <a:buClr>
                <a:srgbClr val="FFFFFF"/>
              </a:buClr>
              <a:buSzPts val="2400"/>
              <a:buNone/>
              <a:defRPr sz="2400">
                <a:solidFill>
                  <a:srgbClr val="FFFFFF"/>
                </a:solidFill>
              </a:defRPr>
            </a:lvl4pPr>
            <a:lvl5pPr lvl="4" rtl="0" algn="ctr">
              <a:spcBef>
                <a:spcPts val="0"/>
              </a:spcBef>
              <a:spcAft>
                <a:spcPts val="0"/>
              </a:spcAft>
              <a:buClr>
                <a:srgbClr val="FFFFFF"/>
              </a:buClr>
              <a:buSzPts val="2400"/>
              <a:buNone/>
              <a:defRPr sz="2400">
                <a:solidFill>
                  <a:srgbClr val="FFFFFF"/>
                </a:solidFill>
              </a:defRPr>
            </a:lvl5pPr>
            <a:lvl6pPr lvl="5" rtl="0" algn="ctr">
              <a:spcBef>
                <a:spcPts val="0"/>
              </a:spcBef>
              <a:spcAft>
                <a:spcPts val="0"/>
              </a:spcAft>
              <a:buClr>
                <a:srgbClr val="FFFFFF"/>
              </a:buClr>
              <a:buSzPts val="2400"/>
              <a:buNone/>
              <a:defRPr sz="2400">
                <a:solidFill>
                  <a:srgbClr val="FFFFFF"/>
                </a:solidFill>
              </a:defRPr>
            </a:lvl6pPr>
            <a:lvl7pPr lvl="6" rtl="0" algn="ctr">
              <a:spcBef>
                <a:spcPts val="0"/>
              </a:spcBef>
              <a:spcAft>
                <a:spcPts val="0"/>
              </a:spcAft>
              <a:buClr>
                <a:srgbClr val="FFFFFF"/>
              </a:buClr>
              <a:buSzPts val="2400"/>
              <a:buNone/>
              <a:defRPr sz="2400">
                <a:solidFill>
                  <a:srgbClr val="FFFFFF"/>
                </a:solidFill>
              </a:defRPr>
            </a:lvl7pPr>
            <a:lvl8pPr lvl="7" rtl="0" algn="ctr">
              <a:spcBef>
                <a:spcPts val="0"/>
              </a:spcBef>
              <a:spcAft>
                <a:spcPts val="0"/>
              </a:spcAft>
              <a:buClr>
                <a:srgbClr val="FFFFFF"/>
              </a:buClr>
              <a:buSzPts val="2400"/>
              <a:buNone/>
              <a:defRPr sz="2400">
                <a:solidFill>
                  <a:srgbClr val="FFFFFF"/>
                </a:solidFill>
              </a:defRPr>
            </a:lvl8pPr>
            <a:lvl9pPr lvl="8" rtl="0" algn="ctr">
              <a:spcBef>
                <a:spcPts val="0"/>
              </a:spcBef>
              <a:spcAft>
                <a:spcPts val="0"/>
              </a:spcAft>
              <a:buClr>
                <a:srgbClr val="FFFFFF"/>
              </a:buClr>
              <a:buSzPts val="2400"/>
              <a:buNone/>
              <a:defRPr sz="2400">
                <a:solidFill>
                  <a:srgbClr val="FFFFFF"/>
                </a:solidFill>
              </a:defRPr>
            </a:lvl9pPr>
          </a:lstStyle>
          <a:p/>
        </p:txBody>
      </p:sp>
      <p:sp>
        <p:nvSpPr>
          <p:cNvPr id="207" name="Google Shape;207;p27"/>
          <p:cNvSpPr txBox="1"/>
          <p:nvPr>
            <p:ph idx="1" type="body"/>
          </p:nvPr>
        </p:nvSpPr>
        <p:spPr>
          <a:xfrm>
            <a:off x="1068100" y="1695450"/>
            <a:ext cx="7047300" cy="2502000"/>
          </a:xfrm>
          <a:prstGeom prst="rect">
            <a:avLst/>
          </a:prstGeom>
          <a:noFill/>
          <a:ln>
            <a:noFill/>
          </a:ln>
        </p:spPr>
        <p:txBody>
          <a:bodyPr anchorCtr="0" anchor="t" bIns="91425" lIns="91425" spcFirstLastPara="1" rIns="91425" wrap="square" tIns="91425">
            <a:noAutofit/>
          </a:bodyPr>
          <a:lstStyle>
            <a:lvl1pPr indent="-298450" lvl="0" marL="457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indent="-298450" lvl="1" marL="914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indent="-298450" lvl="2" marL="1371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indent="-298450" lvl="3" marL="1828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indent="-298450" lvl="4" marL="22860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indent="-298450" lvl="5" marL="2743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indent="-298450" lvl="6" marL="3200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indent="-298450" lvl="7" marL="3657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indent="-298450" lvl="8" marL="4114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p:txBody>
      </p:sp>
    </p:spTree>
  </p:cSld>
  <p:clrMap accent1="accent1" accent2="accent2" accent3="accent3" accent4="accent4" accent5="accent5" accent6="accent6" bg1="lt1" bg2="dk2" tx1="dk1" tx2="lt2" folHlink="folHlink" hlink="hlink"/>
  <p:sldLayoutIdLst>
    <p:sldLayoutId id="2147483673" r:id="rId1"/>
    <p:sldLayoutId id="2147483674"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5.png"/><Relationship Id="rId9" Type="http://schemas.openxmlformats.org/officeDocument/2006/relationships/image" Target="../media/image7.jp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1.png"/><Relationship Id="rId8" Type="http://schemas.openxmlformats.org/officeDocument/2006/relationships/hyperlink" Target="http://www.youtube.com/watch?v=9sgJ1VRNuD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3.xml"/><Relationship Id="rId3" Type="http://schemas.openxmlformats.org/officeDocument/2006/relationships/hyperlink" Target="http://bit.ly/2PfT4lq" TargetMode="Externa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15.png"/><Relationship Id="rId5"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hyperlink" Target="http://www.youtube.com/watch?v=cSaeiYdJ28k" TargetMode="Externa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hyperlink" Target="http://www.youtube.com/watch?v=vfIdNV22LQM" TargetMode="Externa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hyperlink" Target="http://www.youtube.com/watch?v=DtRhrfhP5b4" TargetMode="Externa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hyperlink" Target="http://www.menti.com" TargetMode="External"/><Relationship Id="rId5" Type="http://schemas.openxmlformats.org/officeDocument/2006/relationships/hyperlink" Target="https://www.mentimeter.com/app/presentation/alagv1mh8nofp4d3txn1e8rh19c27h92"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0"/>
          <p:cNvSpPr txBox="1"/>
          <p:nvPr>
            <p:ph type="ctrTitle"/>
          </p:nvPr>
        </p:nvSpPr>
        <p:spPr>
          <a:xfrm>
            <a:off x="3089225" y="239063"/>
            <a:ext cx="5972100" cy="1038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accent4"/>
                </a:solidFill>
              </a:rPr>
              <a:t>Ethical Behaviour</a:t>
            </a:r>
            <a:endParaRPr>
              <a:solidFill>
                <a:schemeClr val="accent1"/>
              </a:solidFill>
            </a:endParaRPr>
          </a:p>
        </p:txBody>
      </p:sp>
      <p:cxnSp>
        <p:nvCxnSpPr>
          <p:cNvPr id="216" name="Google Shape;216;p30"/>
          <p:cNvCxnSpPr/>
          <p:nvPr/>
        </p:nvCxnSpPr>
        <p:spPr>
          <a:xfrm rot="10800000">
            <a:off x="1800225" y="400275"/>
            <a:ext cx="38100" cy="2142900"/>
          </a:xfrm>
          <a:prstGeom prst="straightConnector1">
            <a:avLst/>
          </a:prstGeom>
          <a:noFill/>
          <a:ln cap="flat" cmpd="sng" w="19050">
            <a:solidFill>
              <a:srgbClr val="CCCCCC"/>
            </a:solidFill>
            <a:prstDash val="solid"/>
            <a:round/>
            <a:headEnd len="med" w="med" type="none"/>
            <a:tailEnd len="med" w="med" type="none"/>
          </a:ln>
        </p:spPr>
      </p:cxnSp>
      <p:cxnSp>
        <p:nvCxnSpPr>
          <p:cNvPr id="217" name="Google Shape;217;p30"/>
          <p:cNvCxnSpPr/>
          <p:nvPr/>
        </p:nvCxnSpPr>
        <p:spPr>
          <a:xfrm flipH="1" rot="10800000">
            <a:off x="1847850" y="885675"/>
            <a:ext cx="685800" cy="1695600"/>
          </a:xfrm>
          <a:prstGeom prst="straightConnector1">
            <a:avLst/>
          </a:prstGeom>
          <a:noFill/>
          <a:ln cap="flat" cmpd="sng" w="19050">
            <a:solidFill>
              <a:srgbClr val="CCCCCC"/>
            </a:solidFill>
            <a:prstDash val="solid"/>
            <a:round/>
            <a:headEnd len="med" w="med" type="none"/>
            <a:tailEnd len="med" w="med" type="none"/>
          </a:ln>
        </p:spPr>
      </p:cxnSp>
      <p:cxnSp>
        <p:nvCxnSpPr>
          <p:cNvPr id="218" name="Google Shape;218;p30"/>
          <p:cNvCxnSpPr/>
          <p:nvPr/>
        </p:nvCxnSpPr>
        <p:spPr>
          <a:xfrm rot="10800000">
            <a:off x="1295550" y="1047900"/>
            <a:ext cx="552300" cy="1542900"/>
          </a:xfrm>
          <a:prstGeom prst="straightConnector1">
            <a:avLst/>
          </a:prstGeom>
          <a:noFill/>
          <a:ln cap="flat" cmpd="sng" w="19050">
            <a:solidFill>
              <a:srgbClr val="CCCCCC"/>
            </a:solidFill>
            <a:prstDash val="solid"/>
            <a:round/>
            <a:headEnd len="med" w="med" type="none"/>
            <a:tailEnd len="med" w="med" type="none"/>
          </a:ln>
        </p:spPr>
      </p:cxnSp>
      <p:cxnSp>
        <p:nvCxnSpPr>
          <p:cNvPr id="219" name="Google Shape;219;p30"/>
          <p:cNvCxnSpPr/>
          <p:nvPr/>
        </p:nvCxnSpPr>
        <p:spPr>
          <a:xfrm rot="10800000">
            <a:off x="352575" y="1533450"/>
            <a:ext cx="1504800" cy="1038300"/>
          </a:xfrm>
          <a:prstGeom prst="straightConnector1">
            <a:avLst/>
          </a:prstGeom>
          <a:noFill/>
          <a:ln cap="flat" cmpd="sng" w="19050">
            <a:solidFill>
              <a:srgbClr val="CCCCCC"/>
            </a:solidFill>
            <a:prstDash val="solid"/>
            <a:round/>
            <a:headEnd len="med" w="med" type="none"/>
            <a:tailEnd len="med" w="med" type="none"/>
          </a:ln>
        </p:spPr>
      </p:cxnSp>
      <p:cxnSp>
        <p:nvCxnSpPr>
          <p:cNvPr id="220" name="Google Shape;220;p30"/>
          <p:cNvCxnSpPr/>
          <p:nvPr/>
        </p:nvCxnSpPr>
        <p:spPr>
          <a:xfrm flipH="1">
            <a:off x="600150" y="2562225"/>
            <a:ext cx="1247700" cy="1143300"/>
          </a:xfrm>
          <a:prstGeom prst="straightConnector1">
            <a:avLst/>
          </a:prstGeom>
          <a:noFill/>
          <a:ln cap="flat" cmpd="sng" w="19050">
            <a:solidFill>
              <a:srgbClr val="CCCCCC"/>
            </a:solidFill>
            <a:prstDash val="solid"/>
            <a:round/>
            <a:headEnd len="med" w="med" type="none"/>
            <a:tailEnd len="med" w="med" type="none"/>
          </a:ln>
        </p:spPr>
      </p:cxnSp>
      <p:cxnSp>
        <p:nvCxnSpPr>
          <p:cNvPr id="221" name="Google Shape;221;p30"/>
          <p:cNvCxnSpPr/>
          <p:nvPr/>
        </p:nvCxnSpPr>
        <p:spPr>
          <a:xfrm flipH="1">
            <a:off x="1247850" y="2552700"/>
            <a:ext cx="600000" cy="2229000"/>
          </a:xfrm>
          <a:prstGeom prst="straightConnector1">
            <a:avLst/>
          </a:prstGeom>
          <a:noFill/>
          <a:ln cap="flat" cmpd="sng" w="19050">
            <a:solidFill>
              <a:srgbClr val="CCCCCC"/>
            </a:solidFill>
            <a:prstDash val="solid"/>
            <a:round/>
            <a:headEnd len="med" w="med" type="none"/>
            <a:tailEnd len="med" w="med" type="none"/>
          </a:ln>
        </p:spPr>
      </p:cxnSp>
      <p:cxnSp>
        <p:nvCxnSpPr>
          <p:cNvPr id="222" name="Google Shape;222;p30"/>
          <p:cNvCxnSpPr/>
          <p:nvPr/>
        </p:nvCxnSpPr>
        <p:spPr>
          <a:xfrm flipH="1">
            <a:off x="1845547" y="2552676"/>
            <a:ext cx="2400" cy="1528800"/>
          </a:xfrm>
          <a:prstGeom prst="straightConnector1">
            <a:avLst/>
          </a:prstGeom>
          <a:noFill/>
          <a:ln cap="flat" cmpd="sng" w="19050">
            <a:solidFill>
              <a:srgbClr val="CCCCCC"/>
            </a:solidFill>
            <a:prstDash val="solid"/>
            <a:round/>
            <a:headEnd len="med" w="med" type="none"/>
            <a:tailEnd len="med" w="med" type="none"/>
          </a:ln>
        </p:spPr>
      </p:cxnSp>
      <p:cxnSp>
        <p:nvCxnSpPr>
          <p:cNvPr id="223" name="Google Shape;223;p30"/>
          <p:cNvCxnSpPr/>
          <p:nvPr/>
        </p:nvCxnSpPr>
        <p:spPr>
          <a:xfrm>
            <a:off x="1843100" y="2574125"/>
            <a:ext cx="988200" cy="1802700"/>
          </a:xfrm>
          <a:prstGeom prst="straightConnector1">
            <a:avLst/>
          </a:prstGeom>
          <a:noFill/>
          <a:ln cap="flat" cmpd="sng" w="19050">
            <a:solidFill>
              <a:srgbClr val="CCCCCC"/>
            </a:solidFill>
            <a:prstDash val="solid"/>
            <a:round/>
            <a:headEnd len="med" w="med" type="none"/>
            <a:tailEnd len="med" w="med" type="none"/>
          </a:ln>
        </p:spPr>
      </p:cxnSp>
      <p:cxnSp>
        <p:nvCxnSpPr>
          <p:cNvPr id="224" name="Google Shape;224;p30"/>
          <p:cNvCxnSpPr/>
          <p:nvPr/>
        </p:nvCxnSpPr>
        <p:spPr>
          <a:xfrm>
            <a:off x="1845475" y="2562225"/>
            <a:ext cx="1988400" cy="1609800"/>
          </a:xfrm>
          <a:prstGeom prst="straightConnector1">
            <a:avLst/>
          </a:prstGeom>
          <a:noFill/>
          <a:ln cap="flat" cmpd="sng" w="19050">
            <a:solidFill>
              <a:srgbClr val="CCCCCC"/>
            </a:solidFill>
            <a:prstDash val="solid"/>
            <a:round/>
            <a:headEnd len="med" w="med" type="none"/>
            <a:tailEnd len="med" w="med" type="none"/>
          </a:ln>
        </p:spPr>
      </p:cxnSp>
      <p:pic>
        <p:nvPicPr>
          <p:cNvPr id="225" name="Google Shape;225;p30"/>
          <p:cNvPicPr preferRelativeResize="0"/>
          <p:nvPr/>
        </p:nvPicPr>
        <p:blipFill>
          <a:blip r:embed="rId3">
            <a:alphaModFix/>
          </a:blip>
          <a:stretch>
            <a:fillRect/>
          </a:stretch>
        </p:blipFill>
        <p:spPr>
          <a:xfrm>
            <a:off x="2152051" y="248326"/>
            <a:ext cx="1019776" cy="1019776"/>
          </a:xfrm>
          <a:prstGeom prst="rect">
            <a:avLst/>
          </a:prstGeom>
          <a:noFill/>
          <a:ln>
            <a:noFill/>
          </a:ln>
        </p:spPr>
      </p:pic>
      <p:pic>
        <p:nvPicPr>
          <p:cNvPr id="226" name="Google Shape;226;p30"/>
          <p:cNvPicPr preferRelativeResize="0"/>
          <p:nvPr/>
        </p:nvPicPr>
        <p:blipFill>
          <a:blip r:embed="rId4">
            <a:alphaModFix/>
          </a:blip>
          <a:stretch>
            <a:fillRect/>
          </a:stretch>
        </p:blipFill>
        <p:spPr>
          <a:xfrm>
            <a:off x="1028700" y="764552"/>
            <a:ext cx="501699" cy="503547"/>
          </a:xfrm>
          <a:prstGeom prst="rect">
            <a:avLst/>
          </a:prstGeom>
          <a:noFill/>
          <a:ln>
            <a:noFill/>
          </a:ln>
        </p:spPr>
      </p:pic>
      <p:pic>
        <p:nvPicPr>
          <p:cNvPr id="227" name="Google Shape;227;p30"/>
          <p:cNvPicPr preferRelativeResize="0"/>
          <p:nvPr/>
        </p:nvPicPr>
        <p:blipFill>
          <a:blip r:embed="rId5">
            <a:alphaModFix/>
          </a:blip>
          <a:stretch>
            <a:fillRect/>
          </a:stretch>
        </p:blipFill>
        <p:spPr>
          <a:xfrm>
            <a:off x="2455076" y="4029074"/>
            <a:ext cx="817599" cy="817599"/>
          </a:xfrm>
          <a:prstGeom prst="rect">
            <a:avLst/>
          </a:prstGeom>
          <a:noFill/>
          <a:ln>
            <a:noFill/>
          </a:ln>
        </p:spPr>
      </p:pic>
      <p:pic>
        <p:nvPicPr>
          <p:cNvPr id="228" name="Google Shape;228;p30"/>
          <p:cNvPicPr preferRelativeResize="0"/>
          <p:nvPr/>
        </p:nvPicPr>
        <p:blipFill>
          <a:blip r:embed="rId6">
            <a:alphaModFix/>
          </a:blip>
          <a:stretch>
            <a:fillRect/>
          </a:stretch>
        </p:blipFill>
        <p:spPr>
          <a:xfrm>
            <a:off x="538200" y="4172025"/>
            <a:ext cx="1371601" cy="1371601"/>
          </a:xfrm>
          <a:prstGeom prst="rect">
            <a:avLst/>
          </a:prstGeom>
          <a:noFill/>
          <a:ln>
            <a:noFill/>
          </a:ln>
        </p:spPr>
      </p:pic>
      <p:pic>
        <p:nvPicPr>
          <p:cNvPr id="229" name="Google Shape;229;p30"/>
          <p:cNvPicPr preferRelativeResize="0"/>
          <p:nvPr/>
        </p:nvPicPr>
        <p:blipFill>
          <a:blip r:embed="rId6">
            <a:alphaModFix/>
          </a:blip>
          <a:stretch>
            <a:fillRect/>
          </a:stretch>
        </p:blipFill>
        <p:spPr>
          <a:xfrm>
            <a:off x="3667868" y="3987000"/>
            <a:ext cx="501700" cy="501700"/>
          </a:xfrm>
          <a:prstGeom prst="rect">
            <a:avLst/>
          </a:prstGeom>
          <a:noFill/>
          <a:ln>
            <a:noFill/>
          </a:ln>
        </p:spPr>
      </p:pic>
      <p:pic>
        <p:nvPicPr>
          <p:cNvPr id="230" name="Google Shape;230;p30"/>
          <p:cNvPicPr preferRelativeResize="0"/>
          <p:nvPr/>
        </p:nvPicPr>
        <p:blipFill>
          <a:blip r:embed="rId6">
            <a:alphaModFix/>
          </a:blip>
          <a:stretch>
            <a:fillRect/>
          </a:stretch>
        </p:blipFill>
        <p:spPr>
          <a:xfrm>
            <a:off x="1562093" y="91275"/>
            <a:ext cx="501700" cy="501700"/>
          </a:xfrm>
          <a:prstGeom prst="rect">
            <a:avLst/>
          </a:prstGeom>
          <a:noFill/>
          <a:ln>
            <a:noFill/>
          </a:ln>
        </p:spPr>
      </p:pic>
      <p:pic>
        <p:nvPicPr>
          <p:cNvPr id="231" name="Google Shape;231;p30"/>
          <p:cNvPicPr preferRelativeResize="0"/>
          <p:nvPr/>
        </p:nvPicPr>
        <p:blipFill>
          <a:blip r:embed="rId6">
            <a:alphaModFix/>
          </a:blip>
          <a:stretch>
            <a:fillRect/>
          </a:stretch>
        </p:blipFill>
        <p:spPr>
          <a:xfrm>
            <a:off x="47618" y="1268100"/>
            <a:ext cx="501700" cy="501700"/>
          </a:xfrm>
          <a:prstGeom prst="rect">
            <a:avLst/>
          </a:prstGeom>
          <a:noFill/>
          <a:ln>
            <a:noFill/>
          </a:ln>
        </p:spPr>
      </p:pic>
      <p:pic>
        <p:nvPicPr>
          <p:cNvPr id="232" name="Google Shape;232;p30"/>
          <p:cNvPicPr preferRelativeResize="0"/>
          <p:nvPr/>
        </p:nvPicPr>
        <p:blipFill>
          <a:blip r:embed="rId7">
            <a:alphaModFix/>
          </a:blip>
          <a:stretch>
            <a:fillRect/>
          </a:stretch>
        </p:blipFill>
        <p:spPr>
          <a:xfrm>
            <a:off x="387122" y="3503716"/>
            <a:ext cx="426895" cy="426901"/>
          </a:xfrm>
          <a:prstGeom prst="rect">
            <a:avLst/>
          </a:prstGeom>
          <a:noFill/>
          <a:ln>
            <a:noFill/>
          </a:ln>
        </p:spPr>
      </p:pic>
      <p:pic>
        <p:nvPicPr>
          <p:cNvPr id="233" name="Google Shape;233;p30"/>
          <p:cNvPicPr preferRelativeResize="0"/>
          <p:nvPr/>
        </p:nvPicPr>
        <p:blipFill>
          <a:blip r:embed="rId6">
            <a:alphaModFix/>
          </a:blip>
          <a:stretch>
            <a:fillRect/>
          </a:stretch>
        </p:blipFill>
        <p:spPr>
          <a:xfrm>
            <a:off x="1723947" y="3943275"/>
            <a:ext cx="241401" cy="241401"/>
          </a:xfrm>
          <a:prstGeom prst="rect">
            <a:avLst/>
          </a:prstGeom>
          <a:noFill/>
          <a:ln>
            <a:noFill/>
          </a:ln>
        </p:spPr>
      </p:pic>
      <p:pic>
        <p:nvPicPr>
          <p:cNvPr id="234" name="Google Shape;234;p30"/>
          <p:cNvPicPr preferRelativeResize="0"/>
          <p:nvPr/>
        </p:nvPicPr>
        <p:blipFill>
          <a:blip r:embed="rId6">
            <a:alphaModFix/>
          </a:blip>
          <a:stretch>
            <a:fillRect/>
          </a:stretch>
        </p:blipFill>
        <p:spPr>
          <a:xfrm>
            <a:off x="454075" y="1212875"/>
            <a:ext cx="2717751" cy="2717751"/>
          </a:xfrm>
          <a:prstGeom prst="rect">
            <a:avLst/>
          </a:prstGeom>
          <a:noFill/>
          <a:ln>
            <a:noFill/>
          </a:ln>
        </p:spPr>
      </p:pic>
      <p:pic>
        <p:nvPicPr>
          <p:cNvPr id="235" name="Google Shape;235;p30"/>
          <p:cNvPicPr preferRelativeResize="0"/>
          <p:nvPr/>
        </p:nvPicPr>
        <p:blipFill>
          <a:blip r:embed="rId6">
            <a:alphaModFix/>
          </a:blip>
          <a:stretch>
            <a:fillRect/>
          </a:stretch>
        </p:blipFill>
        <p:spPr>
          <a:xfrm>
            <a:off x="818750" y="1577550"/>
            <a:ext cx="1988402" cy="1988402"/>
          </a:xfrm>
          <a:prstGeom prst="rect">
            <a:avLst/>
          </a:prstGeom>
          <a:noFill/>
          <a:ln>
            <a:noFill/>
          </a:ln>
        </p:spPr>
      </p:pic>
      <p:grpSp>
        <p:nvGrpSpPr>
          <p:cNvPr id="236" name="Google Shape;236;p30"/>
          <p:cNvGrpSpPr/>
          <p:nvPr/>
        </p:nvGrpSpPr>
        <p:grpSpPr>
          <a:xfrm>
            <a:off x="1404140" y="2162902"/>
            <a:ext cx="817615" cy="817699"/>
            <a:chOff x="720890" y="1419711"/>
            <a:chExt cx="376209" cy="376248"/>
          </a:xfrm>
        </p:grpSpPr>
        <p:sp>
          <p:nvSpPr>
            <p:cNvPr id="237" name="Google Shape;237;p30"/>
            <p:cNvSpPr/>
            <p:nvPr/>
          </p:nvSpPr>
          <p:spPr>
            <a:xfrm>
              <a:off x="742879" y="1419711"/>
              <a:ext cx="332270" cy="376248"/>
            </a:xfrm>
            <a:custGeom>
              <a:rect b="b" l="l" r="r" t="t"/>
              <a:pathLst>
                <a:path extrusionOk="0" h="9736" w="8598">
                  <a:moveTo>
                    <a:pt x="3311" y="857"/>
                  </a:moveTo>
                  <a:cubicBezTo>
                    <a:pt x="3305" y="904"/>
                    <a:pt x="3300" y="952"/>
                    <a:pt x="3300" y="1001"/>
                  </a:cubicBezTo>
                  <a:cubicBezTo>
                    <a:pt x="3300" y="1049"/>
                    <a:pt x="3305" y="1096"/>
                    <a:pt x="3311" y="1144"/>
                  </a:cubicBezTo>
                  <a:lnTo>
                    <a:pt x="1224" y="1144"/>
                  </a:lnTo>
                  <a:cubicBezTo>
                    <a:pt x="1135" y="1144"/>
                    <a:pt x="1065" y="1061"/>
                    <a:pt x="1085" y="969"/>
                  </a:cubicBezTo>
                  <a:cubicBezTo>
                    <a:pt x="1100" y="902"/>
                    <a:pt x="1160" y="857"/>
                    <a:pt x="1228" y="857"/>
                  </a:cubicBezTo>
                  <a:close/>
                  <a:moveTo>
                    <a:pt x="7374" y="859"/>
                  </a:moveTo>
                  <a:cubicBezTo>
                    <a:pt x="7463" y="859"/>
                    <a:pt x="7533" y="941"/>
                    <a:pt x="7512" y="1033"/>
                  </a:cubicBezTo>
                  <a:cubicBezTo>
                    <a:pt x="7498" y="1100"/>
                    <a:pt x="7437" y="1145"/>
                    <a:pt x="7369" y="1145"/>
                  </a:cubicBezTo>
                  <a:lnTo>
                    <a:pt x="5286" y="1145"/>
                  </a:lnTo>
                  <a:cubicBezTo>
                    <a:pt x="5293" y="1098"/>
                    <a:pt x="5297" y="1050"/>
                    <a:pt x="5297" y="1002"/>
                  </a:cubicBezTo>
                  <a:cubicBezTo>
                    <a:pt x="5297" y="953"/>
                    <a:pt x="5293" y="906"/>
                    <a:pt x="5286" y="859"/>
                  </a:cubicBezTo>
                  <a:close/>
                  <a:moveTo>
                    <a:pt x="4300" y="281"/>
                  </a:moveTo>
                  <a:cubicBezTo>
                    <a:pt x="4693" y="281"/>
                    <a:pt x="5012" y="600"/>
                    <a:pt x="5012" y="994"/>
                  </a:cubicBezTo>
                  <a:cubicBezTo>
                    <a:pt x="5012" y="1387"/>
                    <a:pt x="4693" y="1706"/>
                    <a:pt x="4300" y="1706"/>
                  </a:cubicBezTo>
                  <a:cubicBezTo>
                    <a:pt x="3906" y="1706"/>
                    <a:pt x="3587" y="1387"/>
                    <a:pt x="3587" y="994"/>
                  </a:cubicBezTo>
                  <a:cubicBezTo>
                    <a:pt x="3587" y="600"/>
                    <a:pt x="3906" y="281"/>
                    <a:pt x="4300" y="281"/>
                  </a:cubicBezTo>
                  <a:close/>
                  <a:moveTo>
                    <a:pt x="4732" y="1902"/>
                  </a:moveTo>
                  <a:lnTo>
                    <a:pt x="4732" y="2284"/>
                  </a:lnTo>
                  <a:lnTo>
                    <a:pt x="3877" y="2284"/>
                  </a:lnTo>
                  <a:lnTo>
                    <a:pt x="3877" y="1902"/>
                  </a:lnTo>
                  <a:cubicBezTo>
                    <a:pt x="4006" y="1965"/>
                    <a:pt x="4151" y="1999"/>
                    <a:pt x="4305" y="1999"/>
                  </a:cubicBezTo>
                  <a:cubicBezTo>
                    <a:pt x="4458" y="1999"/>
                    <a:pt x="4603" y="1965"/>
                    <a:pt x="4732" y="1902"/>
                  </a:cubicBezTo>
                  <a:close/>
                  <a:moveTo>
                    <a:pt x="5149" y="2569"/>
                  </a:moveTo>
                  <a:cubicBezTo>
                    <a:pt x="5217" y="2569"/>
                    <a:pt x="5278" y="2613"/>
                    <a:pt x="5293" y="2680"/>
                  </a:cubicBezTo>
                  <a:cubicBezTo>
                    <a:pt x="5313" y="2772"/>
                    <a:pt x="5243" y="2855"/>
                    <a:pt x="5154" y="2855"/>
                  </a:cubicBezTo>
                  <a:lnTo>
                    <a:pt x="3448" y="2855"/>
                  </a:lnTo>
                  <a:cubicBezTo>
                    <a:pt x="3380" y="2855"/>
                    <a:pt x="3318" y="2809"/>
                    <a:pt x="3305" y="2744"/>
                  </a:cubicBezTo>
                  <a:cubicBezTo>
                    <a:pt x="3285" y="2650"/>
                    <a:pt x="3355" y="2569"/>
                    <a:pt x="3444" y="2569"/>
                  </a:cubicBezTo>
                  <a:close/>
                  <a:moveTo>
                    <a:pt x="3876" y="3140"/>
                  </a:moveTo>
                  <a:lnTo>
                    <a:pt x="3876" y="6599"/>
                  </a:lnTo>
                  <a:lnTo>
                    <a:pt x="3591" y="6599"/>
                  </a:lnTo>
                  <a:lnTo>
                    <a:pt x="3591" y="3140"/>
                  </a:lnTo>
                  <a:close/>
                  <a:moveTo>
                    <a:pt x="4446" y="3140"/>
                  </a:moveTo>
                  <a:lnTo>
                    <a:pt x="4446" y="6599"/>
                  </a:lnTo>
                  <a:lnTo>
                    <a:pt x="4162" y="6599"/>
                  </a:lnTo>
                  <a:lnTo>
                    <a:pt x="4162" y="3140"/>
                  </a:lnTo>
                  <a:close/>
                  <a:moveTo>
                    <a:pt x="5017" y="3140"/>
                  </a:moveTo>
                  <a:lnTo>
                    <a:pt x="5017" y="6599"/>
                  </a:lnTo>
                  <a:lnTo>
                    <a:pt x="4732" y="6599"/>
                  </a:lnTo>
                  <a:lnTo>
                    <a:pt x="4732" y="3140"/>
                  </a:lnTo>
                  <a:close/>
                  <a:moveTo>
                    <a:pt x="5721" y="6883"/>
                  </a:moveTo>
                  <a:cubicBezTo>
                    <a:pt x="5787" y="6883"/>
                    <a:pt x="5849" y="6929"/>
                    <a:pt x="5864" y="6995"/>
                  </a:cubicBezTo>
                  <a:cubicBezTo>
                    <a:pt x="5883" y="7088"/>
                    <a:pt x="5813" y="7170"/>
                    <a:pt x="5724" y="7170"/>
                  </a:cubicBezTo>
                  <a:lnTo>
                    <a:pt x="3449" y="7170"/>
                  </a:lnTo>
                  <a:cubicBezTo>
                    <a:pt x="3376" y="7170"/>
                    <a:pt x="3311" y="7223"/>
                    <a:pt x="3302" y="7295"/>
                  </a:cubicBezTo>
                  <a:cubicBezTo>
                    <a:pt x="3291" y="7380"/>
                    <a:pt x="3359" y="7455"/>
                    <a:pt x="3444" y="7455"/>
                  </a:cubicBezTo>
                  <a:lnTo>
                    <a:pt x="5632" y="7455"/>
                  </a:lnTo>
                  <a:lnTo>
                    <a:pt x="5870" y="7990"/>
                  </a:lnTo>
                  <a:cubicBezTo>
                    <a:pt x="5924" y="8113"/>
                    <a:pt x="6002" y="8220"/>
                    <a:pt x="6096" y="8310"/>
                  </a:cubicBezTo>
                  <a:lnTo>
                    <a:pt x="2502" y="8310"/>
                  </a:lnTo>
                  <a:cubicBezTo>
                    <a:pt x="2595" y="8221"/>
                    <a:pt x="2672" y="8113"/>
                    <a:pt x="2727" y="7990"/>
                  </a:cubicBezTo>
                  <a:lnTo>
                    <a:pt x="3004" y="7370"/>
                  </a:lnTo>
                  <a:cubicBezTo>
                    <a:pt x="3033" y="7304"/>
                    <a:pt x="3009" y="7220"/>
                    <a:pt x="2935" y="7182"/>
                  </a:cubicBezTo>
                  <a:cubicBezTo>
                    <a:pt x="2917" y="7173"/>
                    <a:pt x="2895" y="7169"/>
                    <a:pt x="2873" y="7169"/>
                  </a:cubicBezTo>
                  <a:cubicBezTo>
                    <a:pt x="2787" y="7169"/>
                    <a:pt x="2717" y="7089"/>
                    <a:pt x="2734" y="6999"/>
                  </a:cubicBezTo>
                  <a:cubicBezTo>
                    <a:pt x="2746" y="6931"/>
                    <a:pt x="2809" y="6883"/>
                    <a:pt x="2878" y="6883"/>
                  </a:cubicBezTo>
                  <a:close/>
                  <a:moveTo>
                    <a:pt x="6804" y="8595"/>
                  </a:moveTo>
                  <a:cubicBezTo>
                    <a:pt x="6989" y="8595"/>
                    <a:pt x="7148" y="8714"/>
                    <a:pt x="7206" y="8880"/>
                  </a:cubicBezTo>
                  <a:lnTo>
                    <a:pt x="1391" y="8880"/>
                  </a:lnTo>
                  <a:cubicBezTo>
                    <a:pt x="1450" y="8714"/>
                    <a:pt x="1609" y="8595"/>
                    <a:pt x="1795" y="8595"/>
                  </a:cubicBezTo>
                  <a:close/>
                  <a:moveTo>
                    <a:pt x="7882" y="9166"/>
                  </a:moveTo>
                  <a:cubicBezTo>
                    <a:pt x="8068" y="9166"/>
                    <a:pt x="8227" y="9286"/>
                    <a:pt x="8285" y="9451"/>
                  </a:cubicBezTo>
                  <a:lnTo>
                    <a:pt x="312" y="9451"/>
                  </a:lnTo>
                  <a:cubicBezTo>
                    <a:pt x="371" y="9286"/>
                    <a:pt x="530" y="9166"/>
                    <a:pt x="715" y="9166"/>
                  </a:cubicBezTo>
                  <a:close/>
                  <a:moveTo>
                    <a:pt x="4303" y="0"/>
                  </a:moveTo>
                  <a:cubicBezTo>
                    <a:pt x="3906" y="0"/>
                    <a:pt x="3563" y="233"/>
                    <a:pt x="3401" y="571"/>
                  </a:cubicBezTo>
                  <a:lnTo>
                    <a:pt x="1240" y="571"/>
                  </a:lnTo>
                  <a:cubicBezTo>
                    <a:pt x="1017" y="571"/>
                    <a:pt x="824" y="737"/>
                    <a:pt x="804" y="959"/>
                  </a:cubicBezTo>
                  <a:cubicBezTo>
                    <a:pt x="782" y="1213"/>
                    <a:pt x="981" y="1426"/>
                    <a:pt x="1230" y="1426"/>
                  </a:cubicBezTo>
                  <a:lnTo>
                    <a:pt x="3404" y="1426"/>
                  </a:lnTo>
                  <a:cubicBezTo>
                    <a:pt x="3452" y="1527"/>
                    <a:pt x="3516" y="1617"/>
                    <a:pt x="3592" y="1697"/>
                  </a:cubicBezTo>
                  <a:lnTo>
                    <a:pt x="3592" y="2283"/>
                  </a:lnTo>
                  <a:lnTo>
                    <a:pt x="3457" y="2283"/>
                  </a:lnTo>
                  <a:cubicBezTo>
                    <a:pt x="3238" y="2283"/>
                    <a:pt x="3049" y="2444"/>
                    <a:pt x="3024" y="2661"/>
                  </a:cubicBezTo>
                  <a:cubicBezTo>
                    <a:pt x="3000" y="2868"/>
                    <a:pt x="3126" y="3050"/>
                    <a:pt x="3306" y="3114"/>
                  </a:cubicBezTo>
                  <a:lnTo>
                    <a:pt x="3306" y="6599"/>
                  </a:lnTo>
                  <a:lnTo>
                    <a:pt x="2887" y="6599"/>
                  </a:lnTo>
                  <a:cubicBezTo>
                    <a:pt x="2669" y="6599"/>
                    <a:pt x="2478" y="6760"/>
                    <a:pt x="2453" y="6977"/>
                  </a:cubicBezTo>
                  <a:cubicBezTo>
                    <a:pt x="2432" y="7162"/>
                    <a:pt x="2530" y="7327"/>
                    <a:pt x="2680" y="7406"/>
                  </a:cubicBezTo>
                  <a:lnTo>
                    <a:pt x="2472" y="7873"/>
                  </a:lnTo>
                  <a:cubicBezTo>
                    <a:pt x="2353" y="8138"/>
                    <a:pt x="2090" y="8309"/>
                    <a:pt x="1799" y="8309"/>
                  </a:cubicBezTo>
                  <a:cubicBezTo>
                    <a:pt x="1455" y="8309"/>
                    <a:pt x="1166" y="8554"/>
                    <a:pt x="1101" y="8880"/>
                  </a:cubicBezTo>
                  <a:lnTo>
                    <a:pt x="715" y="8880"/>
                  </a:lnTo>
                  <a:cubicBezTo>
                    <a:pt x="321" y="8880"/>
                    <a:pt x="1" y="9202"/>
                    <a:pt x="3" y="9596"/>
                  </a:cubicBezTo>
                  <a:cubicBezTo>
                    <a:pt x="3" y="9674"/>
                    <a:pt x="68" y="9736"/>
                    <a:pt x="146" y="9736"/>
                  </a:cubicBezTo>
                  <a:lnTo>
                    <a:pt x="8453" y="9736"/>
                  </a:lnTo>
                  <a:cubicBezTo>
                    <a:pt x="8531" y="9736"/>
                    <a:pt x="8594" y="9673"/>
                    <a:pt x="8596" y="9596"/>
                  </a:cubicBezTo>
                  <a:cubicBezTo>
                    <a:pt x="8597" y="9202"/>
                    <a:pt x="8276" y="8880"/>
                    <a:pt x="7882" y="8880"/>
                  </a:cubicBezTo>
                  <a:lnTo>
                    <a:pt x="7502" y="8880"/>
                  </a:lnTo>
                  <a:cubicBezTo>
                    <a:pt x="7435" y="8556"/>
                    <a:pt x="7148" y="8309"/>
                    <a:pt x="6804" y="8309"/>
                  </a:cubicBezTo>
                  <a:cubicBezTo>
                    <a:pt x="6513" y="8309"/>
                    <a:pt x="6250" y="8138"/>
                    <a:pt x="6131" y="7873"/>
                  </a:cubicBezTo>
                  <a:lnTo>
                    <a:pt x="5923" y="7406"/>
                  </a:lnTo>
                  <a:cubicBezTo>
                    <a:pt x="6073" y="7326"/>
                    <a:pt x="6172" y="7161"/>
                    <a:pt x="6150" y="6976"/>
                  </a:cubicBezTo>
                  <a:cubicBezTo>
                    <a:pt x="6124" y="6758"/>
                    <a:pt x="5934" y="6599"/>
                    <a:pt x="5715" y="6599"/>
                  </a:cubicBezTo>
                  <a:lnTo>
                    <a:pt x="5302" y="6599"/>
                  </a:lnTo>
                  <a:lnTo>
                    <a:pt x="5302" y="3114"/>
                  </a:lnTo>
                  <a:cubicBezTo>
                    <a:pt x="5482" y="3051"/>
                    <a:pt x="5607" y="2868"/>
                    <a:pt x="5584" y="2661"/>
                  </a:cubicBezTo>
                  <a:cubicBezTo>
                    <a:pt x="5559" y="2444"/>
                    <a:pt x="5369" y="2283"/>
                    <a:pt x="5151" y="2283"/>
                  </a:cubicBezTo>
                  <a:lnTo>
                    <a:pt x="5016" y="2283"/>
                  </a:lnTo>
                  <a:lnTo>
                    <a:pt x="5016" y="1697"/>
                  </a:lnTo>
                  <a:cubicBezTo>
                    <a:pt x="5092" y="1619"/>
                    <a:pt x="5156" y="1527"/>
                    <a:pt x="5204" y="1426"/>
                  </a:cubicBezTo>
                  <a:lnTo>
                    <a:pt x="7366" y="1426"/>
                  </a:lnTo>
                  <a:cubicBezTo>
                    <a:pt x="7589" y="1426"/>
                    <a:pt x="7783" y="1261"/>
                    <a:pt x="7803" y="1039"/>
                  </a:cubicBezTo>
                  <a:cubicBezTo>
                    <a:pt x="7825" y="784"/>
                    <a:pt x="7625" y="571"/>
                    <a:pt x="7376" y="571"/>
                  </a:cubicBezTo>
                  <a:lnTo>
                    <a:pt x="5206" y="571"/>
                  </a:lnTo>
                  <a:cubicBezTo>
                    <a:pt x="5045" y="234"/>
                    <a:pt x="4700" y="0"/>
                    <a:pt x="430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0"/>
            <p:cNvSpPr/>
            <p:nvPr/>
          </p:nvSpPr>
          <p:spPr>
            <a:xfrm>
              <a:off x="720890" y="1485678"/>
              <a:ext cx="138542" cy="188819"/>
            </a:xfrm>
            <a:custGeom>
              <a:rect b="b" l="l" r="r" t="t"/>
              <a:pathLst>
                <a:path extrusionOk="0" h="4886" w="3585">
                  <a:moveTo>
                    <a:pt x="1651" y="692"/>
                  </a:moveTo>
                  <a:lnTo>
                    <a:pt x="1651" y="2953"/>
                  </a:lnTo>
                  <a:lnTo>
                    <a:pt x="388" y="2953"/>
                  </a:lnTo>
                  <a:lnTo>
                    <a:pt x="1651" y="692"/>
                  </a:lnTo>
                  <a:close/>
                  <a:moveTo>
                    <a:pt x="1936" y="692"/>
                  </a:moveTo>
                  <a:lnTo>
                    <a:pt x="3200" y="2953"/>
                  </a:lnTo>
                  <a:lnTo>
                    <a:pt x="1936" y="2953"/>
                  </a:lnTo>
                  <a:lnTo>
                    <a:pt x="1936" y="692"/>
                  </a:lnTo>
                  <a:close/>
                  <a:moveTo>
                    <a:pt x="3292" y="3237"/>
                  </a:moveTo>
                  <a:cubicBezTo>
                    <a:pt x="3221" y="4002"/>
                    <a:pt x="2576" y="4602"/>
                    <a:pt x="1793" y="4602"/>
                  </a:cubicBezTo>
                  <a:cubicBezTo>
                    <a:pt x="1010" y="4602"/>
                    <a:pt x="366" y="4002"/>
                    <a:pt x="293" y="3237"/>
                  </a:cubicBezTo>
                  <a:close/>
                  <a:moveTo>
                    <a:pt x="1793" y="0"/>
                  </a:moveTo>
                  <a:cubicBezTo>
                    <a:pt x="1741" y="0"/>
                    <a:pt x="1693" y="29"/>
                    <a:pt x="1669" y="73"/>
                  </a:cubicBezTo>
                  <a:lnTo>
                    <a:pt x="19" y="3024"/>
                  </a:lnTo>
                  <a:cubicBezTo>
                    <a:pt x="7" y="3046"/>
                    <a:pt x="1" y="3070"/>
                    <a:pt x="1" y="3093"/>
                  </a:cubicBezTo>
                  <a:cubicBezTo>
                    <a:pt x="1" y="4082"/>
                    <a:pt x="805" y="4885"/>
                    <a:pt x="1793" y="4885"/>
                  </a:cubicBezTo>
                  <a:cubicBezTo>
                    <a:pt x="2781" y="4885"/>
                    <a:pt x="3584" y="4082"/>
                    <a:pt x="3584" y="3093"/>
                  </a:cubicBezTo>
                  <a:cubicBezTo>
                    <a:pt x="3584" y="3070"/>
                    <a:pt x="3578" y="3046"/>
                    <a:pt x="3566" y="3024"/>
                  </a:cubicBezTo>
                  <a:lnTo>
                    <a:pt x="1918" y="73"/>
                  </a:lnTo>
                  <a:cubicBezTo>
                    <a:pt x="1892" y="29"/>
                    <a:pt x="1845" y="0"/>
                    <a:pt x="179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0"/>
            <p:cNvSpPr/>
            <p:nvPr/>
          </p:nvSpPr>
          <p:spPr>
            <a:xfrm>
              <a:off x="892474" y="1441584"/>
              <a:ext cx="33080" cy="33080"/>
            </a:xfrm>
            <a:custGeom>
              <a:rect b="b" l="l" r="r" t="t"/>
              <a:pathLst>
                <a:path extrusionOk="0" h="856" w="856">
                  <a:moveTo>
                    <a:pt x="429" y="286"/>
                  </a:moveTo>
                  <a:cubicBezTo>
                    <a:pt x="506" y="286"/>
                    <a:pt x="572" y="350"/>
                    <a:pt x="572" y="429"/>
                  </a:cubicBezTo>
                  <a:cubicBezTo>
                    <a:pt x="572" y="509"/>
                    <a:pt x="508" y="572"/>
                    <a:pt x="429" y="572"/>
                  </a:cubicBezTo>
                  <a:cubicBezTo>
                    <a:pt x="350" y="572"/>
                    <a:pt x="286" y="509"/>
                    <a:pt x="286" y="429"/>
                  </a:cubicBezTo>
                  <a:cubicBezTo>
                    <a:pt x="286" y="350"/>
                    <a:pt x="349" y="286"/>
                    <a:pt x="429" y="286"/>
                  </a:cubicBezTo>
                  <a:close/>
                  <a:moveTo>
                    <a:pt x="429" y="0"/>
                  </a:moveTo>
                  <a:cubicBezTo>
                    <a:pt x="192" y="0"/>
                    <a:pt x="1" y="192"/>
                    <a:pt x="1" y="428"/>
                  </a:cubicBezTo>
                  <a:cubicBezTo>
                    <a:pt x="1" y="664"/>
                    <a:pt x="192" y="855"/>
                    <a:pt x="429" y="855"/>
                  </a:cubicBezTo>
                  <a:cubicBezTo>
                    <a:pt x="664" y="855"/>
                    <a:pt x="856" y="663"/>
                    <a:pt x="856" y="428"/>
                  </a:cubicBezTo>
                  <a:cubicBezTo>
                    <a:pt x="856" y="192"/>
                    <a:pt x="664" y="0"/>
                    <a:pt x="42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0"/>
            <p:cNvSpPr/>
            <p:nvPr/>
          </p:nvSpPr>
          <p:spPr>
            <a:xfrm>
              <a:off x="958557" y="1485678"/>
              <a:ext cx="138542" cy="188819"/>
            </a:xfrm>
            <a:custGeom>
              <a:rect b="b" l="l" r="r" t="t"/>
              <a:pathLst>
                <a:path extrusionOk="0" h="4886" w="3585">
                  <a:moveTo>
                    <a:pt x="1641" y="692"/>
                  </a:moveTo>
                  <a:lnTo>
                    <a:pt x="1641" y="2953"/>
                  </a:lnTo>
                  <a:lnTo>
                    <a:pt x="378" y="2953"/>
                  </a:lnTo>
                  <a:lnTo>
                    <a:pt x="1641" y="692"/>
                  </a:lnTo>
                  <a:close/>
                  <a:moveTo>
                    <a:pt x="1926" y="692"/>
                  </a:moveTo>
                  <a:lnTo>
                    <a:pt x="3190" y="2953"/>
                  </a:lnTo>
                  <a:lnTo>
                    <a:pt x="1926" y="2953"/>
                  </a:lnTo>
                  <a:lnTo>
                    <a:pt x="1926" y="692"/>
                  </a:lnTo>
                  <a:close/>
                  <a:moveTo>
                    <a:pt x="3292" y="3237"/>
                  </a:moveTo>
                  <a:cubicBezTo>
                    <a:pt x="3220" y="4002"/>
                    <a:pt x="2576" y="4602"/>
                    <a:pt x="1793" y="4602"/>
                  </a:cubicBezTo>
                  <a:cubicBezTo>
                    <a:pt x="1010" y="4602"/>
                    <a:pt x="364" y="4002"/>
                    <a:pt x="293" y="3237"/>
                  </a:cubicBezTo>
                  <a:close/>
                  <a:moveTo>
                    <a:pt x="1793" y="0"/>
                  </a:moveTo>
                  <a:cubicBezTo>
                    <a:pt x="1741" y="0"/>
                    <a:pt x="1693" y="29"/>
                    <a:pt x="1668" y="73"/>
                  </a:cubicBezTo>
                  <a:lnTo>
                    <a:pt x="19" y="3024"/>
                  </a:lnTo>
                  <a:cubicBezTo>
                    <a:pt x="7" y="3046"/>
                    <a:pt x="1" y="3070"/>
                    <a:pt x="1" y="3093"/>
                  </a:cubicBezTo>
                  <a:cubicBezTo>
                    <a:pt x="1" y="4082"/>
                    <a:pt x="804" y="4885"/>
                    <a:pt x="1793" y="4885"/>
                  </a:cubicBezTo>
                  <a:cubicBezTo>
                    <a:pt x="2780" y="4885"/>
                    <a:pt x="3584" y="4082"/>
                    <a:pt x="3584" y="3093"/>
                  </a:cubicBezTo>
                  <a:cubicBezTo>
                    <a:pt x="3584" y="3070"/>
                    <a:pt x="3578" y="3046"/>
                    <a:pt x="3565" y="3024"/>
                  </a:cubicBezTo>
                  <a:lnTo>
                    <a:pt x="1917" y="73"/>
                  </a:lnTo>
                  <a:cubicBezTo>
                    <a:pt x="1892" y="29"/>
                    <a:pt x="1843" y="0"/>
                    <a:pt x="179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41" name="Google Shape;241;p30" title="ethical song">
            <a:hlinkClick r:id="rId8"/>
          </p:cNvPr>
          <p:cNvPicPr preferRelativeResize="0"/>
          <p:nvPr/>
        </p:nvPicPr>
        <p:blipFill>
          <a:blip r:embed="rId9">
            <a:alphaModFix/>
          </a:blip>
          <a:stretch>
            <a:fillRect/>
          </a:stretch>
        </p:blipFill>
        <p:spPr>
          <a:xfrm>
            <a:off x="4076625" y="1354475"/>
            <a:ext cx="5067300" cy="3270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cxnSp>
        <p:nvCxnSpPr>
          <p:cNvPr id="344" name="Google Shape;344;p39"/>
          <p:cNvCxnSpPr/>
          <p:nvPr/>
        </p:nvCxnSpPr>
        <p:spPr>
          <a:xfrm>
            <a:off x="6962775" y="161925"/>
            <a:ext cx="1571700" cy="543000"/>
          </a:xfrm>
          <a:prstGeom prst="straightConnector1">
            <a:avLst/>
          </a:prstGeom>
          <a:noFill/>
          <a:ln cap="flat" cmpd="sng" w="19050">
            <a:solidFill>
              <a:srgbClr val="CCCCCC"/>
            </a:solidFill>
            <a:prstDash val="solid"/>
            <a:round/>
            <a:headEnd len="med" w="med" type="none"/>
            <a:tailEnd len="med" w="med" type="none"/>
          </a:ln>
        </p:spPr>
      </p:cxnSp>
      <p:sp>
        <p:nvSpPr>
          <p:cNvPr id="345" name="Google Shape;345;p39"/>
          <p:cNvSpPr txBox="1"/>
          <p:nvPr>
            <p:ph type="title"/>
          </p:nvPr>
        </p:nvSpPr>
        <p:spPr>
          <a:xfrm>
            <a:off x="1892870" y="1836062"/>
            <a:ext cx="2435400" cy="417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Honesty</a:t>
            </a:r>
            <a:endParaRPr/>
          </a:p>
        </p:txBody>
      </p:sp>
      <p:sp>
        <p:nvSpPr>
          <p:cNvPr id="346" name="Google Shape;346;p39"/>
          <p:cNvSpPr txBox="1"/>
          <p:nvPr>
            <p:ph idx="1" type="subTitle"/>
          </p:nvPr>
        </p:nvSpPr>
        <p:spPr>
          <a:xfrm>
            <a:off x="1892900" y="2246888"/>
            <a:ext cx="3023100" cy="1108200"/>
          </a:xfrm>
          <a:prstGeom prst="rect">
            <a:avLst/>
          </a:prstGeom>
        </p:spPr>
        <p:txBody>
          <a:bodyPr anchorCtr="0" anchor="ctr" bIns="91425" lIns="91425" spcFirstLastPara="1" rIns="91425" wrap="square" tIns="91425">
            <a:spAutoFit/>
          </a:bodyPr>
          <a:lstStyle/>
          <a:p>
            <a:pPr indent="0" lvl="0" marL="0" rtl="0" algn="l">
              <a:spcBef>
                <a:spcPts val="0"/>
              </a:spcBef>
              <a:spcAft>
                <a:spcPts val="0"/>
              </a:spcAft>
              <a:buNone/>
            </a:pPr>
            <a:r>
              <a:rPr lang="en" sz="1000"/>
              <a:t>You’re trying to get insta-famous, but you don’t like how you look anymore. You keep posting selfies from 2-3 years ago. It’s still you, but doesn’t look like how you are currently. Your best friend doesn’t  say anything and you’re getting more likes than ever. </a:t>
            </a:r>
            <a:endParaRPr sz="1000"/>
          </a:p>
          <a:p>
            <a:pPr indent="0" lvl="0" marL="0" rtl="0" algn="l">
              <a:spcBef>
                <a:spcPts val="0"/>
              </a:spcBef>
              <a:spcAft>
                <a:spcPts val="0"/>
              </a:spcAft>
              <a:buNone/>
            </a:pPr>
            <a:r>
              <a:rPr lang="en" sz="1000"/>
              <a:t>Should you keep doing it? </a:t>
            </a:r>
            <a:endParaRPr sz="1000"/>
          </a:p>
        </p:txBody>
      </p:sp>
      <p:sp>
        <p:nvSpPr>
          <p:cNvPr id="347" name="Google Shape;347;p39"/>
          <p:cNvSpPr txBox="1"/>
          <p:nvPr>
            <p:ph idx="5" type="title"/>
          </p:nvPr>
        </p:nvSpPr>
        <p:spPr>
          <a:xfrm>
            <a:off x="1891367" y="3499873"/>
            <a:ext cx="2438400" cy="42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Consistency</a:t>
            </a:r>
            <a:endParaRPr/>
          </a:p>
        </p:txBody>
      </p:sp>
      <p:sp>
        <p:nvSpPr>
          <p:cNvPr id="348" name="Google Shape;348;p39"/>
          <p:cNvSpPr txBox="1"/>
          <p:nvPr>
            <p:ph idx="6" type="subTitle"/>
          </p:nvPr>
        </p:nvSpPr>
        <p:spPr>
          <a:xfrm>
            <a:off x="1891250" y="3931650"/>
            <a:ext cx="2593200" cy="594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t>You promised your friend that you would walk home with them after school every day, but your crush is now asking to hang out with you at that time. What should you do? </a:t>
            </a:r>
            <a:endParaRPr sz="1000"/>
          </a:p>
        </p:txBody>
      </p:sp>
      <p:sp>
        <p:nvSpPr>
          <p:cNvPr id="349" name="Google Shape;349;p39"/>
          <p:cNvSpPr txBox="1"/>
          <p:nvPr>
            <p:ph idx="7" type="title"/>
          </p:nvPr>
        </p:nvSpPr>
        <p:spPr>
          <a:xfrm>
            <a:off x="6452092" y="1834718"/>
            <a:ext cx="2438400" cy="42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Loyalty</a:t>
            </a:r>
            <a:endParaRPr/>
          </a:p>
        </p:txBody>
      </p:sp>
      <p:sp>
        <p:nvSpPr>
          <p:cNvPr id="350" name="Google Shape;350;p39"/>
          <p:cNvSpPr txBox="1"/>
          <p:nvPr>
            <p:ph idx="8" type="subTitle"/>
          </p:nvPr>
        </p:nvSpPr>
        <p:spPr>
          <a:xfrm>
            <a:off x="6452025" y="2503850"/>
            <a:ext cx="2593200" cy="594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t>Your partner has communicated to you that they are not seeing anyone else. You are indecisive and do not want to commit to only one person yet. You choose to keep exploring options (seeing other people) without telling them, because you don’t want to hurt their feelings. Is this right or wrong?</a:t>
            </a:r>
            <a:endParaRPr sz="1000"/>
          </a:p>
        </p:txBody>
      </p:sp>
      <p:sp>
        <p:nvSpPr>
          <p:cNvPr id="351" name="Google Shape;351;p39"/>
          <p:cNvSpPr txBox="1"/>
          <p:nvPr>
            <p:ph idx="16" type="title"/>
          </p:nvPr>
        </p:nvSpPr>
        <p:spPr>
          <a:xfrm>
            <a:off x="6370298" y="3436462"/>
            <a:ext cx="2439900" cy="42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Compassion</a:t>
            </a:r>
            <a:endParaRPr/>
          </a:p>
        </p:txBody>
      </p:sp>
      <p:sp>
        <p:nvSpPr>
          <p:cNvPr id="352" name="Google Shape;352;p39"/>
          <p:cNvSpPr txBox="1"/>
          <p:nvPr>
            <p:ph idx="17" type="subTitle"/>
          </p:nvPr>
        </p:nvSpPr>
        <p:spPr>
          <a:xfrm>
            <a:off x="6370150" y="4135325"/>
            <a:ext cx="2773800" cy="594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t>Your dog recently passed away. As your friend has always been a cat person, they find it hard to understand the emotional connection you had to your dog. After hearing the news, they apologize, then go on about a funny thing their cat did this morning, showing pictures/videos. They did share condolences, so was this ethical?</a:t>
            </a:r>
            <a:endParaRPr sz="1000"/>
          </a:p>
        </p:txBody>
      </p:sp>
      <p:sp>
        <p:nvSpPr>
          <p:cNvPr id="353" name="Google Shape;353;p39"/>
          <p:cNvSpPr txBox="1"/>
          <p:nvPr>
            <p:ph idx="21" type="title"/>
          </p:nvPr>
        </p:nvSpPr>
        <p:spPr>
          <a:xfrm>
            <a:off x="436150" y="367775"/>
            <a:ext cx="7391100" cy="543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Next class: More case studies!</a:t>
            </a:r>
            <a:endParaRPr/>
          </a:p>
        </p:txBody>
      </p:sp>
      <p:pic>
        <p:nvPicPr>
          <p:cNvPr id="354" name="Google Shape;354;p39"/>
          <p:cNvPicPr preferRelativeResize="0"/>
          <p:nvPr/>
        </p:nvPicPr>
        <p:blipFill>
          <a:blip r:embed="rId3">
            <a:alphaModFix/>
          </a:blip>
          <a:stretch>
            <a:fillRect/>
          </a:stretch>
        </p:blipFill>
        <p:spPr>
          <a:xfrm>
            <a:off x="720000" y="1834737"/>
            <a:ext cx="1172899" cy="1172927"/>
          </a:xfrm>
          <a:prstGeom prst="rect">
            <a:avLst/>
          </a:prstGeom>
          <a:noFill/>
          <a:ln>
            <a:noFill/>
          </a:ln>
        </p:spPr>
      </p:pic>
      <p:sp>
        <p:nvSpPr>
          <p:cNvPr id="355" name="Google Shape;355;p39"/>
          <p:cNvSpPr txBox="1"/>
          <p:nvPr>
            <p:ph idx="19" type="title"/>
          </p:nvPr>
        </p:nvSpPr>
        <p:spPr>
          <a:xfrm rot="1188">
            <a:off x="872375" y="2124513"/>
            <a:ext cx="868200" cy="59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pic>
        <p:nvPicPr>
          <p:cNvPr id="356" name="Google Shape;356;p39"/>
          <p:cNvPicPr preferRelativeResize="0"/>
          <p:nvPr/>
        </p:nvPicPr>
        <p:blipFill>
          <a:blip r:embed="rId3">
            <a:alphaModFix/>
          </a:blip>
          <a:stretch>
            <a:fillRect/>
          </a:stretch>
        </p:blipFill>
        <p:spPr>
          <a:xfrm>
            <a:off x="720000" y="3364212"/>
            <a:ext cx="1172899" cy="1172927"/>
          </a:xfrm>
          <a:prstGeom prst="rect">
            <a:avLst/>
          </a:prstGeom>
          <a:noFill/>
          <a:ln>
            <a:noFill/>
          </a:ln>
        </p:spPr>
      </p:pic>
      <p:pic>
        <p:nvPicPr>
          <p:cNvPr id="357" name="Google Shape;357;p39"/>
          <p:cNvPicPr preferRelativeResize="0"/>
          <p:nvPr/>
        </p:nvPicPr>
        <p:blipFill>
          <a:blip r:embed="rId3">
            <a:alphaModFix/>
          </a:blip>
          <a:stretch>
            <a:fillRect/>
          </a:stretch>
        </p:blipFill>
        <p:spPr>
          <a:xfrm>
            <a:off x="5279050" y="1985287"/>
            <a:ext cx="1172899" cy="1172927"/>
          </a:xfrm>
          <a:prstGeom prst="rect">
            <a:avLst/>
          </a:prstGeom>
          <a:noFill/>
          <a:ln>
            <a:noFill/>
          </a:ln>
        </p:spPr>
      </p:pic>
      <p:sp>
        <p:nvSpPr>
          <p:cNvPr id="358" name="Google Shape;358;p39"/>
          <p:cNvSpPr txBox="1"/>
          <p:nvPr>
            <p:ph idx="4" type="title"/>
          </p:nvPr>
        </p:nvSpPr>
        <p:spPr>
          <a:xfrm>
            <a:off x="872380" y="3656435"/>
            <a:ext cx="868200" cy="59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sp>
        <p:nvSpPr>
          <p:cNvPr id="359" name="Google Shape;359;p39"/>
          <p:cNvSpPr txBox="1"/>
          <p:nvPr>
            <p:ph idx="20" type="title"/>
          </p:nvPr>
        </p:nvSpPr>
        <p:spPr>
          <a:xfrm rot="1188">
            <a:off x="5431398" y="2270113"/>
            <a:ext cx="868200" cy="59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03</a:t>
            </a:r>
            <a:endParaRPr/>
          </a:p>
        </p:txBody>
      </p:sp>
      <p:pic>
        <p:nvPicPr>
          <p:cNvPr id="360" name="Google Shape;360;p39"/>
          <p:cNvPicPr preferRelativeResize="0"/>
          <p:nvPr/>
        </p:nvPicPr>
        <p:blipFill>
          <a:blip r:embed="rId3">
            <a:alphaModFix/>
          </a:blip>
          <a:stretch>
            <a:fillRect/>
          </a:stretch>
        </p:blipFill>
        <p:spPr>
          <a:xfrm>
            <a:off x="5197262" y="3366662"/>
            <a:ext cx="1172899" cy="1172927"/>
          </a:xfrm>
          <a:prstGeom prst="rect">
            <a:avLst/>
          </a:prstGeom>
          <a:noFill/>
          <a:ln>
            <a:noFill/>
          </a:ln>
        </p:spPr>
      </p:pic>
      <p:sp>
        <p:nvSpPr>
          <p:cNvPr id="361" name="Google Shape;361;p39"/>
          <p:cNvSpPr txBox="1"/>
          <p:nvPr>
            <p:ph idx="18" type="title"/>
          </p:nvPr>
        </p:nvSpPr>
        <p:spPr>
          <a:xfrm rot="2376">
            <a:off x="5349601" y="3656592"/>
            <a:ext cx="868200" cy="593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04</a:t>
            </a:r>
            <a:endParaRPr/>
          </a:p>
        </p:txBody>
      </p:sp>
      <p:pic>
        <p:nvPicPr>
          <p:cNvPr id="362" name="Google Shape;362;p39"/>
          <p:cNvPicPr preferRelativeResize="0"/>
          <p:nvPr/>
        </p:nvPicPr>
        <p:blipFill>
          <a:blip r:embed="rId4">
            <a:alphaModFix/>
          </a:blip>
          <a:stretch>
            <a:fillRect/>
          </a:stretch>
        </p:blipFill>
        <p:spPr>
          <a:xfrm>
            <a:off x="5929575" y="-863810"/>
            <a:ext cx="2023799" cy="2025269"/>
          </a:xfrm>
          <a:prstGeom prst="rect">
            <a:avLst/>
          </a:prstGeom>
          <a:noFill/>
          <a:ln>
            <a:noFill/>
          </a:ln>
        </p:spPr>
      </p:pic>
      <p:pic>
        <p:nvPicPr>
          <p:cNvPr id="363" name="Google Shape;363;p39"/>
          <p:cNvPicPr preferRelativeResize="0"/>
          <p:nvPr/>
        </p:nvPicPr>
        <p:blipFill>
          <a:blip r:embed="rId5">
            <a:alphaModFix/>
          </a:blip>
          <a:stretch>
            <a:fillRect/>
          </a:stretch>
        </p:blipFill>
        <p:spPr>
          <a:xfrm>
            <a:off x="8111102" y="293247"/>
            <a:ext cx="868201" cy="868201"/>
          </a:xfrm>
          <a:prstGeom prst="rect">
            <a:avLst/>
          </a:prstGeom>
          <a:noFill/>
          <a:ln>
            <a:noFill/>
          </a:ln>
        </p:spPr>
      </p:pic>
      <p:sp>
        <p:nvSpPr>
          <p:cNvPr id="364" name="Google Shape;364;p39"/>
          <p:cNvSpPr/>
          <p:nvPr/>
        </p:nvSpPr>
        <p:spPr>
          <a:xfrm>
            <a:off x="0" y="1036138"/>
            <a:ext cx="1555800" cy="673200"/>
          </a:xfrm>
          <a:prstGeom prst="cloudCallout">
            <a:avLst>
              <a:gd fmla="val 25840" name="adj1"/>
              <a:gd fmla="val 80305"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800">
                <a:solidFill>
                  <a:srgbClr val="40566D"/>
                </a:solidFill>
                <a:latin typeface="Libre Baskerville"/>
                <a:ea typeface="Libre Baskerville"/>
                <a:cs typeface="Libre Baskerville"/>
                <a:sym typeface="Libre Baskerville"/>
              </a:rPr>
              <a:t>(omitting the truth = lying?) </a:t>
            </a:r>
            <a:endParaRPr b="1" sz="1200">
              <a:solidFill>
                <a:srgbClr val="40566D"/>
              </a:solidFill>
              <a:latin typeface="Libre Baskerville"/>
              <a:ea typeface="Libre Baskerville"/>
              <a:cs typeface="Libre Baskerville"/>
              <a:sym typeface="Libre Baskerville"/>
            </a:endParaRPr>
          </a:p>
        </p:txBody>
      </p:sp>
      <p:grpSp>
        <p:nvGrpSpPr>
          <p:cNvPr id="365" name="Google Shape;365;p39"/>
          <p:cNvGrpSpPr/>
          <p:nvPr/>
        </p:nvGrpSpPr>
        <p:grpSpPr>
          <a:xfrm>
            <a:off x="6631672" y="136725"/>
            <a:ext cx="619613" cy="593414"/>
            <a:chOff x="7233732" y="2624546"/>
            <a:chExt cx="379339" cy="376054"/>
          </a:xfrm>
        </p:grpSpPr>
        <p:sp>
          <p:nvSpPr>
            <p:cNvPr id="366" name="Google Shape;366;p39"/>
            <p:cNvSpPr/>
            <p:nvPr/>
          </p:nvSpPr>
          <p:spPr>
            <a:xfrm>
              <a:off x="7427344" y="2668602"/>
              <a:ext cx="108477" cy="132243"/>
            </a:xfrm>
            <a:custGeom>
              <a:rect b="b" l="l" r="r" t="t"/>
              <a:pathLst>
                <a:path extrusionOk="0" h="3422" w="2807">
                  <a:moveTo>
                    <a:pt x="1375" y="287"/>
                  </a:moveTo>
                  <a:cubicBezTo>
                    <a:pt x="1602" y="287"/>
                    <a:pt x="1846" y="363"/>
                    <a:pt x="2084" y="540"/>
                  </a:cubicBezTo>
                  <a:cubicBezTo>
                    <a:pt x="2094" y="547"/>
                    <a:pt x="2106" y="558"/>
                    <a:pt x="2113" y="568"/>
                  </a:cubicBezTo>
                  <a:cubicBezTo>
                    <a:pt x="2491" y="1057"/>
                    <a:pt x="2437" y="1634"/>
                    <a:pt x="2080" y="1991"/>
                  </a:cubicBezTo>
                  <a:lnTo>
                    <a:pt x="1560" y="2512"/>
                  </a:lnTo>
                  <a:cubicBezTo>
                    <a:pt x="1534" y="2538"/>
                    <a:pt x="1518" y="2575"/>
                    <a:pt x="1518" y="2612"/>
                  </a:cubicBezTo>
                  <a:lnTo>
                    <a:pt x="1518" y="3054"/>
                  </a:lnTo>
                  <a:cubicBezTo>
                    <a:pt x="1518" y="3059"/>
                    <a:pt x="1515" y="3066"/>
                    <a:pt x="1510" y="3070"/>
                  </a:cubicBezTo>
                  <a:cubicBezTo>
                    <a:pt x="1466" y="3119"/>
                    <a:pt x="1418" y="3138"/>
                    <a:pt x="1374" y="3138"/>
                  </a:cubicBezTo>
                  <a:cubicBezTo>
                    <a:pt x="1296" y="3138"/>
                    <a:pt x="1232" y="3074"/>
                    <a:pt x="1232" y="2996"/>
                  </a:cubicBezTo>
                  <a:lnTo>
                    <a:pt x="1232" y="2613"/>
                  </a:lnTo>
                  <a:cubicBezTo>
                    <a:pt x="1232" y="2499"/>
                    <a:pt x="1276" y="2392"/>
                    <a:pt x="1357" y="2311"/>
                  </a:cubicBezTo>
                  <a:lnTo>
                    <a:pt x="1879" y="1790"/>
                  </a:lnTo>
                  <a:cubicBezTo>
                    <a:pt x="2133" y="1536"/>
                    <a:pt x="2172" y="1124"/>
                    <a:pt x="1902" y="774"/>
                  </a:cubicBezTo>
                  <a:cubicBezTo>
                    <a:pt x="1896" y="765"/>
                    <a:pt x="1888" y="758"/>
                    <a:pt x="1880" y="752"/>
                  </a:cubicBezTo>
                  <a:cubicBezTo>
                    <a:pt x="1711" y="626"/>
                    <a:pt x="1537" y="572"/>
                    <a:pt x="1375" y="572"/>
                  </a:cubicBezTo>
                  <a:cubicBezTo>
                    <a:pt x="964" y="572"/>
                    <a:pt x="633" y="922"/>
                    <a:pt x="664" y="1340"/>
                  </a:cubicBezTo>
                  <a:cubicBezTo>
                    <a:pt x="664" y="1346"/>
                    <a:pt x="663" y="1351"/>
                    <a:pt x="658" y="1357"/>
                  </a:cubicBezTo>
                  <a:cubicBezTo>
                    <a:pt x="614" y="1407"/>
                    <a:pt x="564" y="1428"/>
                    <a:pt x="519" y="1428"/>
                  </a:cubicBezTo>
                  <a:cubicBezTo>
                    <a:pt x="441" y="1428"/>
                    <a:pt x="377" y="1364"/>
                    <a:pt x="377" y="1285"/>
                  </a:cubicBezTo>
                  <a:cubicBezTo>
                    <a:pt x="377" y="735"/>
                    <a:pt x="824" y="287"/>
                    <a:pt x="1375" y="287"/>
                  </a:cubicBezTo>
                  <a:close/>
                  <a:moveTo>
                    <a:pt x="1375" y="0"/>
                  </a:moveTo>
                  <a:cubicBezTo>
                    <a:pt x="610" y="0"/>
                    <a:pt x="0" y="672"/>
                    <a:pt x="103" y="1457"/>
                  </a:cubicBezTo>
                  <a:cubicBezTo>
                    <a:pt x="106" y="1490"/>
                    <a:pt x="122" y="1522"/>
                    <a:pt x="147" y="1544"/>
                  </a:cubicBezTo>
                  <a:cubicBezTo>
                    <a:pt x="270" y="1662"/>
                    <a:pt x="400" y="1711"/>
                    <a:pt x="520" y="1711"/>
                  </a:cubicBezTo>
                  <a:cubicBezTo>
                    <a:pt x="755" y="1711"/>
                    <a:pt x="947" y="1519"/>
                    <a:pt x="947" y="1284"/>
                  </a:cubicBezTo>
                  <a:cubicBezTo>
                    <a:pt x="947" y="1048"/>
                    <a:pt x="1138" y="856"/>
                    <a:pt x="1374" y="856"/>
                  </a:cubicBezTo>
                  <a:cubicBezTo>
                    <a:pt x="1468" y="856"/>
                    <a:pt x="1569" y="886"/>
                    <a:pt x="1667" y="956"/>
                  </a:cubicBezTo>
                  <a:cubicBezTo>
                    <a:pt x="1679" y="965"/>
                    <a:pt x="1689" y="975"/>
                    <a:pt x="1697" y="987"/>
                  </a:cubicBezTo>
                  <a:cubicBezTo>
                    <a:pt x="1851" y="1193"/>
                    <a:pt x="1826" y="1436"/>
                    <a:pt x="1676" y="1587"/>
                  </a:cubicBezTo>
                  <a:lnTo>
                    <a:pt x="1017" y="2247"/>
                  </a:lnTo>
                  <a:cubicBezTo>
                    <a:pt x="971" y="2291"/>
                    <a:pt x="947" y="2353"/>
                    <a:pt x="947" y="2416"/>
                  </a:cubicBezTo>
                  <a:lnTo>
                    <a:pt x="947" y="3139"/>
                  </a:lnTo>
                  <a:cubicBezTo>
                    <a:pt x="947" y="3179"/>
                    <a:pt x="963" y="3217"/>
                    <a:pt x="991" y="3245"/>
                  </a:cubicBezTo>
                  <a:cubicBezTo>
                    <a:pt x="1117" y="3370"/>
                    <a:pt x="1252" y="3422"/>
                    <a:pt x="1375" y="3422"/>
                  </a:cubicBezTo>
                  <a:cubicBezTo>
                    <a:pt x="1610" y="3422"/>
                    <a:pt x="1802" y="3230"/>
                    <a:pt x="1802" y="2994"/>
                  </a:cubicBezTo>
                  <a:lnTo>
                    <a:pt x="1802" y="2671"/>
                  </a:lnTo>
                  <a:lnTo>
                    <a:pt x="2282" y="2191"/>
                  </a:lnTo>
                  <a:cubicBezTo>
                    <a:pt x="2731" y="1742"/>
                    <a:pt x="2806" y="1018"/>
                    <a:pt x="2351" y="398"/>
                  </a:cubicBezTo>
                  <a:cubicBezTo>
                    <a:pt x="2323" y="360"/>
                    <a:pt x="2289" y="326"/>
                    <a:pt x="2251" y="299"/>
                  </a:cubicBezTo>
                  <a:cubicBezTo>
                    <a:pt x="1957" y="91"/>
                    <a:pt x="1655" y="0"/>
                    <a:pt x="1375" y="0"/>
                  </a:cubicBezTo>
                  <a:close/>
                </a:path>
              </a:pathLst>
            </a:custGeom>
            <a:solidFill>
              <a:srgbClr val="E1E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endParaRPr>
            </a:p>
          </p:txBody>
        </p:sp>
        <p:sp>
          <p:nvSpPr>
            <p:cNvPr id="367" name="Google Shape;367;p39"/>
            <p:cNvSpPr/>
            <p:nvPr/>
          </p:nvSpPr>
          <p:spPr>
            <a:xfrm>
              <a:off x="7464288" y="2811859"/>
              <a:ext cx="33080" cy="33119"/>
            </a:xfrm>
            <a:custGeom>
              <a:rect b="b" l="l" r="r" t="t"/>
              <a:pathLst>
                <a:path extrusionOk="0" h="857" w="856">
                  <a:moveTo>
                    <a:pt x="427" y="285"/>
                  </a:moveTo>
                  <a:cubicBezTo>
                    <a:pt x="507" y="285"/>
                    <a:pt x="570" y="348"/>
                    <a:pt x="570" y="428"/>
                  </a:cubicBezTo>
                  <a:cubicBezTo>
                    <a:pt x="570" y="506"/>
                    <a:pt x="507" y="571"/>
                    <a:pt x="427" y="571"/>
                  </a:cubicBezTo>
                  <a:cubicBezTo>
                    <a:pt x="350" y="571"/>
                    <a:pt x="284" y="507"/>
                    <a:pt x="284" y="428"/>
                  </a:cubicBezTo>
                  <a:cubicBezTo>
                    <a:pt x="284" y="351"/>
                    <a:pt x="348" y="285"/>
                    <a:pt x="427" y="285"/>
                  </a:cubicBezTo>
                  <a:close/>
                  <a:moveTo>
                    <a:pt x="427" y="1"/>
                  </a:moveTo>
                  <a:cubicBezTo>
                    <a:pt x="192" y="1"/>
                    <a:pt x="0" y="193"/>
                    <a:pt x="0" y="428"/>
                  </a:cubicBezTo>
                  <a:cubicBezTo>
                    <a:pt x="0" y="664"/>
                    <a:pt x="192" y="856"/>
                    <a:pt x="427" y="856"/>
                  </a:cubicBezTo>
                  <a:cubicBezTo>
                    <a:pt x="664" y="856"/>
                    <a:pt x="855" y="664"/>
                    <a:pt x="855" y="428"/>
                  </a:cubicBezTo>
                  <a:cubicBezTo>
                    <a:pt x="855" y="193"/>
                    <a:pt x="664" y="1"/>
                    <a:pt x="427" y="1"/>
                  </a:cubicBezTo>
                  <a:close/>
                </a:path>
              </a:pathLst>
            </a:custGeom>
            <a:solidFill>
              <a:srgbClr val="E1E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endParaRPr>
            </a:p>
          </p:txBody>
        </p:sp>
        <p:sp>
          <p:nvSpPr>
            <p:cNvPr id="368" name="Google Shape;368;p39"/>
            <p:cNvSpPr/>
            <p:nvPr/>
          </p:nvSpPr>
          <p:spPr>
            <a:xfrm>
              <a:off x="7233732" y="2624546"/>
              <a:ext cx="379339" cy="376054"/>
            </a:xfrm>
            <a:custGeom>
              <a:rect b="b" l="l" r="r" t="t"/>
              <a:pathLst>
                <a:path extrusionOk="0" h="9731" w="9816">
                  <a:moveTo>
                    <a:pt x="6393" y="285"/>
                  </a:moveTo>
                  <a:cubicBezTo>
                    <a:pt x="8124" y="285"/>
                    <a:pt x="9530" y="1692"/>
                    <a:pt x="9530" y="3423"/>
                  </a:cubicBezTo>
                  <a:cubicBezTo>
                    <a:pt x="9530" y="5152"/>
                    <a:pt x="8124" y="6559"/>
                    <a:pt x="6393" y="6559"/>
                  </a:cubicBezTo>
                  <a:cubicBezTo>
                    <a:pt x="4664" y="6559"/>
                    <a:pt x="3257" y="5152"/>
                    <a:pt x="3257" y="3423"/>
                  </a:cubicBezTo>
                  <a:cubicBezTo>
                    <a:pt x="3257" y="1692"/>
                    <a:pt x="4664" y="285"/>
                    <a:pt x="6393" y="285"/>
                  </a:cubicBezTo>
                  <a:close/>
                  <a:moveTo>
                    <a:pt x="3349" y="4981"/>
                  </a:moveTo>
                  <a:cubicBezTo>
                    <a:pt x="3675" y="5618"/>
                    <a:pt x="4198" y="6140"/>
                    <a:pt x="4835" y="6467"/>
                  </a:cubicBezTo>
                  <a:lnTo>
                    <a:pt x="4406" y="6677"/>
                  </a:lnTo>
                  <a:lnTo>
                    <a:pt x="3139" y="5410"/>
                  </a:lnTo>
                  <a:lnTo>
                    <a:pt x="3349" y="4981"/>
                  </a:lnTo>
                  <a:close/>
                  <a:moveTo>
                    <a:pt x="3167" y="5842"/>
                  </a:moveTo>
                  <a:lnTo>
                    <a:pt x="3974" y="6649"/>
                  </a:lnTo>
                  <a:lnTo>
                    <a:pt x="3773" y="6851"/>
                  </a:lnTo>
                  <a:lnTo>
                    <a:pt x="2965" y="6043"/>
                  </a:lnTo>
                  <a:lnTo>
                    <a:pt x="3167" y="5842"/>
                  </a:lnTo>
                  <a:close/>
                  <a:moveTo>
                    <a:pt x="2563" y="6103"/>
                  </a:moveTo>
                  <a:cubicBezTo>
                    <a:pt x="2600" y="6103"/>
                    <a:pt x="2636" y="6116"/>
                    <a:pt x="2663" y="6144"/>
                  </a:cubicBezTo>
                  <a:lnTo>
                    <a:pt x="3672" y="7152"/>
                  </a:lnTo>
                  <a:cubicBezTo>
                    <a:pt x="3699" y="7178"/>
                    <a:pt x="3715" y="7214"/>
                    <a:pt x="3715" y="7252"/>
                  </a:cubicBezTo>
                  <a:cubicBezTo>
                    <a:pt x="3715" y="7291"/>
                    <a:pt x="3700" y="7327"/>
                    <a:pt x="3672" y="7354"/>
                  </a:cubicBezTo>
                  <a:cubicBezTo>
                    <a:pt x="3646" y="7380"/>
                    <a:pt x="3610" y="7396"/>
                    <a:pt x="3572" y="7396"/>
                  </a:cubicBezTo>
                  <a:cubicBezTo>
                    <a:pt x="3532" y="7396"/>
                    <a:pt x="3497" y="7381"/>
                    <a:pt x="3471" y="7354"/>
                  </a:cubicBezTo>
                  <a:lnTo>
                    <a:pt x="2462" y="6345"/>
                  </a:lnTo>
                  <a:cubicBezTo>
                    <a:pt x="2436" y="6319"/>
                    <a:pt x="2420" y="6283"/>
                    <a:pt x="2420" y="6245"/>
                  </a:cubicBezTo>
                  <a:cubicBezTo>
                    <a:pt x="2420" y="6206"/>
                    <a:pt x="2435" y="6170"/>
                    <a:pt x="2462" y="6144"/>
                  </a:cubicBezTo>
                  <a:cubicBezTo>
                    <a:pt x="2490" y="6116"/>
                    <a:pt x="2527" y="6103"/>
                    <a:pt x="2563" y="6103"/>
                  </a:cubicBezTo>
                  <a:close/>
                  <a:moveTo>
                    <a:pt x="2361" y="6649"/>
                  </a:moveTo>
                  <a:lnTo>
                    <a:pt x="3169" y="7456"/>
                  </a:lnTo>
                  <a:lnTo>
                    <a:pt x="1342" y="9280"/>
                  </a:lnTo>
                  <a:cubicBezTo>
                    <a:pt x="1231" y="9392"/>
                    <a:pt x="1085" y="9447"/>
                    <a:pt x="939" y="9447"/>
                  </a:cubicBezTo>
                  <a:cubicBezTo>
                    <a:pt x="793" y="9447"/>
                    <a:pt x="647" y="9392"/>
                    <a:pt x="536" y="9280"/>
                  </a:cubicBezTo>
                  <a:cubicBezTo>
                    <a:pt x="428" y="9173"/>
                    <a:pt x="368" y="9030"/>
                    <a:pt x="368" y="8878"/>
                  </a:cubicBezTo>
                  <a:cubicBezTo>
                    <a:pt x="368" y="8726"/>
                    <a:pt x="428" y="8583"/>
                    <a:pt x="536" y="8475"/>
                  </a:cubicBezTo>
                  <a:lnTo>
                    <a:pt x="2361" y="6649"/>
                  </a:lnTo>
                  <a:close/>
                  <a:moveTo>
                    <a:pt x="6393" y="0"/>
                  </a:moveTo>
                  <a:cubicBezTo>
                    <a:pt x="4506" y="0"/>
                    <a:pt x="2973" y="1535"/>
                    <a:pt x="2973" y="3421"/>
                  </a:cubicBezTo>
                  <a:cubicBezTo>
                    <a:pt x="2973" y="3850"/>
                    <a:pt x="3052" y="4262"/>
                    <a:pt x="3197" y="4641"/>
                  </a:cubicBezTo>
                  <a:lnTo>
                    <a:pt x="2838" y="5375"/>
                  </a:lnTo>
                  <a:cubicBezTo>
                    <a:pt x="2812" y="5429"/>
                    <a:pt x="2822" y="5495"/>
                    <a:pt x="2867" y="5538"/>
                  </a:cubicBezTo>
                  <a:lnTo>
                    <a:pt x="2968" y="5638"/>
                  </a:lnTo>
                  <a:lnTo>
                    <a:pt x="2747" y="5858"/>
                  </a:lnTo>
                  <a:cubicBezTo>
                    <a:pt x="2689" y="5830"/>
                    <a:pt x="2626" y="5816"/>
                    <a:pt x="2563" y="5816"/>
                  </a:cubicBezTo>
                  <a:cubicBezTo>
                    <a:pt x="2454" y="5816"/>
                    <a:pt x="2344" y="5858"/>
                    <a:pt x="2261" y="5941"/>
                  </a:cubicBezTo>
                  <a:cubicBezTo>
                    <a:pt x="2180" y="6022"/>
                    <a:pt x="2136" y="6130"/>
                    <a:pt x="2136" y="6243"/>
                  </a:cubicBezTo>
                  <a:cubicBezTo>
                    <a:pt x="2136" y="6308"/>
                    <a:pt x="2150" y="6371"/>
                    <a:pt x="2178" y="6428"/>
                  </a:cubicBezTo>
                  <a:lnTo>
                    <a:pt x="334" y="8272"/>
                  </a:lnTo>
                  <a:cubicBezTo>
                    <a:pt x="1" y="8605"/>
                    <a:pt x="1" y="9148"/>
                    <a:pt x="334" y="9481"/>
                  </a:cubicBezTo>
                  <a:cubicBezTo>
                    <a:pt x="501" y="9648"/>
                    <a:pt x="719" y="9731"/>
                    <a:pt x="939" y="9731"/>
                  </a:cubicBezTo>
                  <a:cubicBezTo>
                    <a:pt x="1158" y="9731"/>
                    <a:pt x="1378" y="9648"/>
                    <a:pt x="1544" y="9481"/>
                  </a:cubicBezTo>
                  <a:lnTo>
                    <a:pt x="3388" y="7637"/>
                  </a:lnTo>
                  <a:cubicBezTo>
                    <a:pt x="3445" y="7664"/>
                    <a:pt x="3508" y="7679"/>
                    <a:pt x="3573" y="7679"/>
                  </a:cubicBezTo>
                  <a:cubicBezTo>
                    <a:pt x="3686" y="7679"/>
                    <a:pt x="3794" y="7635"/>
                    <a:pt x="3875" y="7553"/>
                  </a:cubicBezTo>
                  <a:cubicBezTo>
                    <a:pt x="3955" y="7473"/>
                    <a:pt x="4001" y="7366"/>
                    <a:pt x="4001" y="7251"/>
                  </a:cubicBezTo>
                  <a:cubicBezTo>
                    <a:pt x="4001" y="7186"/>
                    <a:pt x="3986" y="7124"/>
                    <a:pt x="3958" y="7068"/>
                  </a:cubicBezTo>
                  <a:lnTo>
                    <a:pt x="4177" y="6848"/>
                  </a:lnTo>
                  <a:lnTo>
                    <a:pt x="4277" y="6949"/>
                  </a:lnTo>
                  <a:cubicBezTo>
                    <a:pt x="4305" y="6978"/>
                    <a:pt x="4341" y="6992"/>
                    <a:pt x="4378" y="6992"/>
                  </a:cubicBezTo>
                  <a:cubicBezTo>
                    <a:pt x="4399" y="6992"/>
                    <a:pt x="4420" y="6986"/>
                    <a:pt x="4440" y="6978"/>
                  </a:cubicBezTo>
                  <a:lnTo>
                    <a:pt x="5174" y="6619"/>
                  </a:lnTo>
                  <a:cubicBezTo>
                    <a:pt x="5553" y="6764"/>
                    <a:pt x="5964" y="6843"/>
                    <a:pt x="6393" y="6843"/>
                  </a:cubicBezTo>
                  <a:cubicBezTo>
                    <a:pt x="8281" y="6843"/>
                    <a:pt x="9815" y="5309"/>
                    <a:pt x="9815" y="3423"/>
                  </a:cubicBezTo>
                  <a:cubicBezTo>
                    <a:pt x="9816" y="1535"/>
                    <a:pt x="8281" y="0"/>
                    <a:pt x="6393" y="0"/>
                  </a:cubicBezTo>
                  <a:close/>
                </a:path>
              </a:pathLst>
            </a:custGeom>
            <a:solidFill>
              <a:srgbClr val="E1E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endParaRPr>
            </a:p>
          </p:txBody>
        </p:sp>
        <p:sp>
          <p:nvSpPr>
            <p:cNvPr id="369" name="Google Shape;369;p39"/>
            <p:cNvSpPr/>
            <p:nvPr/>
          </p:nvSpPr>
          <p:spPr>
            <a:xfrm>
              <a:off x="7370536" y="2646574"/>
              <a:ext cx="220431" cy="220508"/>
            </a:xfrm>
            <a:custGeom>
              <a:rect b="b" l="l" r="r" t="t"/>
              <a:pathLst>
                <a:path extrusionOk="0" h="5706" w="5704">
                  <a:moveTo>
                    <a:pt x="2853" y="0"/>
                  </a:moveTo>
                  <a:cubicBezTo>
                    <a:pt x="2204" y="0"/>
                    <a:pt x="1566" y="226"/>
                    <a:pt x="1060" y="635"/>
                  </a:cubicBezTo>
                  <a:cubicBezTo>
                    <a:pt x="999" y="684"/>
                    <a:pt x="990" y="774"/>
                    <a:pt x="1039" y="835"/>
                  </a:cubicBezTo>
                  <a:cubicBezTo>
                    <a:pt x="1067" y="870"/>
                    <a:pt x="1108" y="888"/>
                    <a:pt x="1150" y="888"/>
                  </a:cubicBezTo>
                  <a:cubicBezTo>
                    <a:pt x="1181" y="888"/>
                    <a:pt x="1213" y="877"/>
                    <a:pt x="1239" y="856"/>
                  </a:cubicBezTo>
                  <a:cubicBezTo>
                    <a:pt x="1693" y="488"/>
                    <a:pt x="2267" y="285"/>
                    <a:pt x="2852" y="285"/>
                  </a:cubicBezTo>
                  <a:cubicBezTo>
                    <a:pt x="4267" y="285"/>
                    <a:pt x="5420" y="1436"/>
                    <a:pt x="5420" y="2853"/>
                  </a:cubicBezTo>
                  <a:cubicBezTo>
                    <a:pt x="5420" y="4268"/>
                    <a:pt x="4268" y="5419"/>
                    <a:pt x="2852" y="5419"/>
                  </a:cubicBezTo>
                  <a:cubicBezTo>
                    <a:pt x="1437" y="5419"/>
                    <a:pt x="286" y="4268"/>
                    <a:pt x="286" y="2853"/>
                  </a:cubicBezTo>
                  <a:cubicBezTo>
                    <a:pt x="286" y="2267"/>
                    <a:pt x="488" y="1694"/>
                    <a:pt x="856" y="1239"/>
                  </a:cubicBezTo>
                  <a:cubicBezTo>
                    <a:pt x="906" y="1179"/>
                    <a:pt x="896" y="1089"/>
                    <a:pt x="835" y="1039"/>
                  </a:cubicBezTo>
                  <a:cubicBezTo>
                    <a:pt x="809" y="1018"/>
                    <a:pt x="777" y="1008"/>
                    <a:pt x="746" y="1008"/>
                  </a:cubicBezTo>
                  <a:cubicBezTo>
                    <a:pt x="705" y="1008"/>
                    <a:pt x="663" y="1025"/>
                    <a:pt x="636" y="1060"/>
                  </a:cubicBezTo>
                  <a:cubicBezTo>
                    <a:pt x="225" y="1565"/>
                    <a:pt x="1" y="2202"/>
                    <a:pt x="1" y="2854"/>
                  </a:cubicBezTo>
                  <a:cubicBezTo>
                    <a:pt x="1" y="4426"/>
                    <a:pt x="1280" y="5705"/>
                    <a:pt x="2852" y="5705"/>
                  </a:cubicBezTo>
                  <a:cubicBezTo>
                    <a:pt x="4425" y="5705"/>
                    <a:pt x="5704" y="4426"/>
                    <a:pt x="5704" y="2854"/>
                  </a:cubicBezTo>
                  <a:cubicBezTo>
                    <a:pt x="5704" y="1281"/>
                    <a:pt x="4427" y="0"/>
                    <a:pt x="2853" y="0"/>
                  </a:cubicBezTo>
                  <a:close/>
                </a:path>
              </a:pathLst>
            </a:custGeom>
            <a:solidFill>
              <a:srgbClr val="E1E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endParaRPr>
            </a:p>
          </p:txBody>
        </p:sp>
      </p:grpSp>
      <p:grpSp>
        <p:nvGrpSpPr>
          <p:cNvPr id="370" name="Google Shape;370;p39"/>
          <p:cNvGrpSpPr/>
          <p:nvPr/>
        </p:nvGrpSpPr>
        <p:grpSpPr>
          <a:xfrm>
            <a:off x="8292906" y="517041"/>
            <a:ext cx="504572" cy="420603"/>
            <a:chOff x="720890" y="2049393"/>
            <a:chExt cx="376209" cy="332308"/>
          </a:xfrm>
        </p:grpSpPr>
        <p:sp>
          <p:nvSpPr>
            <p:cNvPr id="371" name="Google Shape;371;p39"/>
            <p:cNvSpPr/>
            <p:nvPr/>
          </p:nvSpPr>
          <p:spPr>
            <a:xfrm>
              <a:off x="870447" y="2049393"/>
              <a:ext cx="77135" cy="77135"/>
            </a:xfrm>
            <a:custGeom>
              <a:rect b="b" l="l" r="r" t="t"/>
              <a:pathLst>
                <a:path extrusionOk="0" h="1996" w="1996">
                  <a:moveTo>
                    <a:pt x="999" y="284"/>
                  </a:moveTo>
                  <a:cubicBezTo>
                    <a:pt x="1392" y="284"/>
                    <a:pt x="1711" y="603"/>
                    <a:pt x="1711" y="997"/>
                  </a:cubicBezTo>
                  <a:cubicBezTo>
                    <a:pt x="1711" y="1390"/>
                    <a:pt x="1392" y="1709"/>
                    <a:pt x="999" y="1709"/>
                  </a:cubicBezTo>
                  <a:cubicBezTo>
                    <a:pt x="605" y="1709"/>
                    <a:pt x="286" y="1390"/>
                    <a:pt x="286" y="997"/>
                  </a:cubicBezTo>
                  <a:cubicBezTo>
                    <a:pt x="286" y="603"/>
                    <a:pt x="605" y="284"/>
                    <a:pt x="999" y="284"/>
                  </a:cubicBezTo>
                  <a:close/>
                  <a:moveTo>
                    <a:pt x="999" y="1"/>
                  </a:moveTo>
                  <a:cubicBezTo>
                    <a:pt x="449" y="1"/>
                    <a:pt x="1" y="448"/>
                    <a:pt x="1" y="998"/>
                  </a:cubicBezTo>
                  <a:cubicBezTo>
                    <a:pt x="1" y="1548"/>
                    <a:pt x="448" y="1995"/>
                    <a:pt x="999" y="1995"/>
                  </a:cubicBezTo>
                  <a:cubicBezTo>
                    <a:pt x="1548" y="1995"/>
                    <a:pt x="1996" y="1548"/>
                    <a:pt x="1996" y="998"/>
                  </a:cubicBezTo>
                  <a:cubicBezTo>
                    <a:pt x="1996" y="448"/>
                    <a:pt x="1548" y="1"/>
                    <a:pt x="999" y="1"/>
                  </a:cubicBezTo>
                  <a:close/>
                </a:path>
              </a:pathLst>
            </a:custGeom>
            <a:solidFill>
              <a:srgbClr val="E1E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endParaRPr>
            </a:p>
          </p:txBody>
        </p:sp>
        <p:sp>
          <p:nvSpPr>
            <p:cNvPr id="372" name="Google Shape;372;p39"/>
            <p:cNvSpPr/>
            <p:nvPr/>
          </p:nvSpPr>
          <p:spPr>
            <a:xfrm>
              <a:off x="769274" y="2137735"/>
              <a:ext cx="278128" cy="243966"/>
            </a:xfrm>
            <a:custGeom>
              <a:rect b="b" l="l" r="r" t="t"/>
              <a:pathLst>
                <a:path extrusionOk="0" h="6313" w="7197">
                  <a:moveTo>
                    <a:pt x="6765" y="286"/>
                  </a:moveTo>
                  <a:cubicBezTo>
                    <a:pt x="6833" y="286"/>
                    <a:pt x="6893" y="330"/>
                    <a:pt x="6908" y="396"/>
                  </a:cubicBezTo>
                  <a:cubicBezTo>
                    <a:pt x="6928" y="488"/>
                    <a:pt x="6857" y="571"/>
                    <a:pt x="6769" y="571"/>
                  </a:cubicBezTo>
                  <a:lnTo>
                    <a:pt x="4629" y="571"/>
                  </a:lnTo>
                  <a:cubicBezTo>
                    <a:pt x="4550" y="571"/>
                    <a:pt x="4486" y="634"/>
                    <a:pt x="4486" y="714"/>
                  </a:cubicBezTo>
                  <a:lnTo>
                    <a:pt x="4486" y="5803"/>
                  </a:lnTo>
                  <a:cubicBezTo>
                    <a:pt x="4486" y="5904"/>
                    <a:pt x="4418" y="5997"/>
                    <a:pt x="4319" y="6019"/>
                  </a:cubicBezTo>
                  <a:cubicBezTo>
                    <a:pt x="4301" y="6024"/>
                    <a:pt x="4283" y="6026"/>
                    <a:pt x="4265" y="6026"/>
                  </a:cubicBezTo>
                  <a:cubicBezTo>
                    <a:pt x="4145" y="6026"/>
                    <a:pt x="4048" y="5927"/>
                    <a:pt x="4048" y="5808"/>
                  </a:cubicBezTo>
                  <a:lnTo>
                    <a:pt x="4048" y="3032"/>
                  </a:lnTo>
                  <a:cubicBezTo>
                    <a:pt x="4048" y="2955"/>
                    <a:pt x="3984" y="2889"/>
                    <a:pt x="3905" y="2889"/>
                  </a:cubicBezTo>
                  <a:lnTo>
                    <a:pt x="3334" y="2889"/>
                  </a:lnTo>
                  <a:cubicBezTo>
                    <a:pt x="3256" y="2889"/>
                    <a:pt x="3191" y="2953"/>
                    <a:pt x="3191" y="3032"/>
                  </a:cubicBezTo>
                  <a:lnTo>
                    <a:pt x="3191" y="5803"/>
                  </a:lnTo>
                  <a:cubicBezTo>
                    <a:pt x="3191" y="5904"/>
                    <a:pt x="3124" y="5997"/>
                    <a:pt x="3025" y="6019"/>
                  </a:cubicBezTo>
                  <a:cubicBezTo>
                    <a:pt x="3007" y="6024"/>
                    <a:pt x="2989" y="6026"/>
                    <a:pt x="2971" y="6026"/>
                  </a:cubicBezTo>
                  <a:cubicBezTo>
                    <a:pt x="2852" y="6026"/>
                    <a:pt x="2754" y="5927"/>
                    <a:pt x="2754" y="5808"/>
                  </a:cubicBezTo>
                  <a:lnTo>
                    <a:pt x="2754" y="714"/>
                  </a:lnTo>
                  <a:cubicBezTo>
                    <a:pt x="2754" y="635"/>
                    <a:pt x="2691" y="571"/>
                    <a:pt x="2611" y="571"/>
                  </a:cubicBezTo>
                  <a:lnTo>
                    <a:pt x="464" y="571"/>
                  </a:lnTo>
                  <a:cubicBezTo>
                    <a:pt x="397" y="571"/>
                    <a:pt x="335" y="525"/>
                    <a:pt x="321" y="460"/>
                  </a:cubicBezTo>
                  <a:cubicBezTo>
                    <a:pt x="301" y="367"/>
                    <a:pt x="371" y="286"/>
                    <a:pt x="460" y="286"/>
                  </a:cubicBezTo>
                  <a:close/>
                  <a:moveTo>
                    <a:pt x="471" y="1"/>
                  </a:moveTo>
                  <a:cubicBezTo>
                    <a:pt x="258" y="1"/>
                    <a:pt x="69" y="154"/>
                    <a:pt x="38" y="365"/>
                  </a:cubicBezTo>
                  <a:cubicBezTo>
                    <a:pt x="0" y="629"/>
                    <a:pt x="206" y="857"/>
                    <a:pt x="462" y="857"/>
                  </a:cubicBezTo>
                  <a:lnTo>
                    <a:pt x="2470" y="857"/>
                  </a:lnTo>
                  <a:lnTo>
                    <a:pt x="2470" y="5800"/>
                  </a:lnTo>
                  <a:cubicBezTo>
                    <a:pt x="2470" y="6055"/>
                    <a:pt x="2658" y="6277"/>
                    <a:pt x="2910" y="6308"/>
                  </a:cubicBezTo>
                  <a:cubicBezTo>
                    <a:pt x="2931" y="6311"/>
                    <a:pt x="2952" y="6312"/>
                    <a:pt x="2973" y="6312"/>
                  </a:cubicBezTo>
                  <a:cubicBezTo>
                    <a:pt x="3251" y="6312"/>
                    <a:pt x="3477" y="6087"/>
                    <a:pt x="3477" y="5809"/>
                  </a:cubicBezTo>
                  <a:lnTo>
                    <a:pt x="3477" y="3175"/>
                  </a:lnTo>
                  <a:lnTo>
                    <a:pt x="3762" y="3175"/>
                  </a:lnTo>
                  <a:lnTo>
                    <a:pt x="3762" y="5800"/>
                  </a:lnTo>
                  <a:cubicBezTo>
                    <a:pt x="3762" y="6055"/>
                    <a:pt x="3948" y="6277"/>
                    <a:pt x="4202" y="6308"/>
                  </a:cubicBezTo>
                  <a:cubicBezTo>
                    <a:pt x="4223" y="6311"/>
                    <a:pt x="4244" y="6312"/>
                    <a:pt x="4265" y="6312"/>
                  </a:cubicBezTo>
                  <a:cubicBezTo>
                    <a:pt x="4543" y="6312"/>
                    <a:pt x="4768" y="6087"/>
                    <a:pt x="4768" y="5809"/>
                  </a:cubicBezTo>
                  <a:lnTo>
                    <a:pt x="4768" y="856"/>
                  </a:lnTo>
                  <a:lnTo>
                    <a:pt x="6765" y="856"/>
                  </a:lnTo>
                  <a:cubicBezTo>
                    <a:pt x="6765" y="856"/>
                    <a:pt x="6766" y="856"/>
                    <a:pt x="6767" y="856"/>
                  </a:cubicBezTo>
                  <a:cubicBezTo>
                    <a:pt x="7005" y="856"/>
                    <a:pt x="7196" y="663"/>
                    <a:pt x="7196" y="429"/>
                  </a:cubicBezTo>
                  <a:cubicBezTo>
                    <a:pt x="7196" y="192"/>
                    <a:pt x="7004" y="1"/>
                    <a:pt x="6767" y="1"/>
                  </a:cubicBezTo>
                  <a:close/>
                </a:path>
              </a:pathLst>
            </a:custGeom>
            <a:solidFill>
              <a:srgbClr val="E1E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endParaRPr>
            </a:p>
          </p:txBody>
        </p:sp>
        <p:sp>
          <p:nvSpPr>
            <p:cNvPr id="373" name="Google Shape;373;p39"/>
            <p:cNvSpPr/>
            <p:nvPr/>
          </p:nvSpPr>
          <p:spPr>
            <a:xfrm>
              <a:off x="720890" y="2181559"/>
              <a:ext cx="132707" cy="180781"/>
            </a:xfrm>
            <a:custGeom>
              <a:rect b="b" l="l" r="r" t="t"/>
              <a:pathLst>
                <a:path extrusionOk="0" h="4678" w="3434">
                  <a:moveTo>
                    <a:pt x="1860" y="692"/>
                  </a:moveTo>
                  <a:lnTo>
                    <a:pt x="3049" y="2820"/>
                  </a:lnTo>
                  <a:lnTo>
                    <a:pt x="1860" y="2820"/>
                  </a:lnTo>
                  <a:lnTo>
                    <a:pt x="1860" y="692"/>
                  </a:lnTo>
                  <a:close/>
                  <a:moveTo>
                    <a:pt x="1575" y="692"/>
                  </a:moveTo>
                  <a:lnTo>
                    <a:pt x="1575" y="2962"/>
                  </a:lnTo>
                  <a:cubicBezTo>
                    <a:pt x="1575" y="3040"/>
                    <a:pt x="1639" y="3105"/>
                    <a:pt x="1718" y="3105"/>
                  </a:cubicBezTo>
                  <a:lnTo>
                    <a:pt x="3144" y="3105"/>
                  </a:lnTo>
                  <a:cubicBezTo>
                    <a:pt x="3071" y="3829"/>
                    <a:pt x="2459" y="4396"/>
                    <a:pt x="1717" y="4396"/>
                  </a:cubicBezTo>
                  <a:cubicBezTo>
                    <a:pt x="976" y="4396"/>
                    <a:pt x="365" y="3829"/>
                    <a:pt x="292" y="3105"/>
                  </a:cubicBezTo>
                  <a:lnTo>
                    <a:pt x="1141" y="3105"/>
                  </a:lnTo>
                  <a:cubicBezTo>
                    <a:pt x="1214" y="3105"/>
                    <a:pt x="1279" y="3052"/>
                    <a:pt x="1288" y="2981"/>
                  </a:cubicBezTo>
                  <a:cubicBezTo>
                    <a:pt x="1299" y="2894"/>
                    <a:pt x="1231" y="2820"/>
                    <a:pt x="1146" y="2820"/>
                  </a:cubicBezTo>
                  <a:lnTo>
                    <a:pt x="384" y="2820"/>
                  </a:lnTo>
                  <a:lnTo>
                    <a:pt x="1575" y="692"/>
                  </a:lnTo>
                  <a:close/>
                  <a:moveTo>
                    <a:pt x="1718" y="0"/>
                  </a:moveTo>
                  <a:cubicBezTo>
                    <a:pt x="1667" y="0"/>
                    <a:pt x="1619" y="28"/>
                    <a:pt x="1594" y="73"/>
                  </a:cubicBezTo>
                  <a:lnTo>
                    <a:pt x="19" y="2892"/>
                  </a:lnTo>
                  <a:cubicBezTo>
                    <a:pt x="7" y="2913"/>
                    <a:pt x="1" y="2937"/>
                    <a:pt x="1" y="2961"/>
                  </a:cubicBezTo>
                  <a:cubicBezTo>
                    <a:pt x="1" y="3908"/>
                    <a:pt x="771" y="4677"/>
                    <a:pt x="1717" y="4677"/>
                  </a:cubicBezTo>
                  <a:cubicBezTo>
                    <a:pt x="2663" y="4677"/>
                    <a:pt x="3434" y="3906"/>
                    <a:pt x="3434" y="2961"/>
                  </a:cubicBezTo>
                  <a:cubicBezTo>
                    <a:pt x="3434" y="2937"/>
                    <a:pt x="3428" y="2913"/>
                    <a:pt x="3415" y="2892"/>
                  </a:cubicBezTo>
                  <a:lnTo>
                    <a:pt x="1844" y="73"/>
                  </a:lnTo>
                  <a:cubicBezTo>
                    <a:pt x="1818" y="28"/>
                    <a:pt x="1770" y="0"/>
                    <a:pt x="1718" y="0"/>
                  </a:cubicBezTo>
                  <a:close/>
                </a:path>
              </a:pathLst>
            </a:custGeom>
            <a:solidFill>
              <a:srgbClr val="E1E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endParaRPr>
            </a:p>
          </p:txBody>
        </p:sp>
        <p:sp>
          <p:nvSpPr>
            <p:cNvPr id="374" name="Google Shape;374;p39"/>
            <p:cNvSpPr/>
            <p:nvPr/>
          </p:nvSpPr>
          <p:spPr>
            <a:xfrm>
              <a:off x="964315" y="2181559"/>
              <a:ext cx="132784" cy="180781"/>
            </a:xfrm>
            <a:custGeom>
              <a:rect b="b" l="l" r="r" t="t"/>
              <a:pathLst>
                <a:path extrusionOk="0" h="4678" w="3436">
                  <a:moveTo>
                    <a:pt x="1568" y="692"/>
                  </a:moveTo>
                  <a:lnTo>
                    <a:pt x="1568" y="2820"/>
                  </a:lnTo>
                  <a:lnTo>
                    <a:pt x="378" y="2820"/>
                  </a:lnTo>
                  <a:lnTo>
                    <a:pt x="1568" y="692"/>
                  </a:lnTo>
                  <a:close/>
                  <a:moveTo>
                    <a:pt x="1852" y="692"/>
                  </a:moveTo>
                  <a:lnTo>
                    <a:pt x="3042" y="2820"/>
                  </a:lnTo>
                  <a:lnTo>
                    <a:pt x="1852" y="2820"/>
                  </a:lnTo>
                  <a:lnTo>
                    <a:pt x="1852" y="692"/>
                  </a:lnTo>
                  <a:close/>
                  <a:moveTo>
                    <a:pt x="3142" y="3105"/>
                  </a:moveTo>
                  <a:cubicBezTo>
                    <a:pt x="3071" y="3829"/>
                    <a:pt x="2460" y="4396"/>
                    <a:pt x="1718" y="4396"/>
                  </a:cubicBezTo>
                  <a:cubicBezTo>
                    <a:pt x="976" y="4396"/>
                    <a:pt x="366" y="3829"/>
                    <a:pt x="293" y="3105"/>
                  </a:cubicBezTo>
                  <a:close/>
                  <a:moveTo>
                    <a:pt x="1718" y="0"/>
                  </a:moveTo>
                  <a:cubicBezTo>
                    <a:pt x="1666" y="0"/>
                    <a:pt x="1618" y="28"/>
                    <a:pt x="1593" y="73"/>
                  </a:cubicBezTo>
                  <a:lnTo>
                    <a:pt x="18" y="2892"/>
                  </a:lnTo>
                  <a:cubicBezTo>
                    <a:pt x="7" y="2913"/>
                    <a:pt x="0" y="2937"/>
                    <a:pt x="0" y="2961"/>
                  </a:cubicBezTo>
                  <a:cubicBezTo>
                    <a:pt x="0" y="3908"/>
                    <a:pt x="770" y="4677"/>
                    <a:pt x="1717" y="4677"/>
                  </a:cubicBezTo>
                  <a:cubicBezTo>
                    <a:pt x="2662" y="4677"/>
                    <a:pt x="3433" y="3906"/>
                    <a:pt x="3433" y="2961"/>
                  </a:cubicBezTo>
                  <a:cubicBezTo>
                    <a:pt x="3435" y="2937"/>
                    <a:pt x="3429" y="2913"/>
                    <a:pt x="3416" y="2892"/>
                  </a:cubicBezTo>
                  <a:lnTo>
                    <a:pt x="1842" y="73"/>
                  </a:lnTo>
                  <a:cubicBezTo>
                    <a:pt x="1817" y="28"/>
                    <a:pt x="1770" y="0"/>
                    <a:pt x="1718" y="0"/>
                  </a:cubicBezTo>
                  <a:close/>
                </a:path>
              </a:pathLst>
            </a:custGeom>
            <a:solidFill>
              <a:srgbClr val="E1E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endParaRPr>
            </a:p>
          </p:txBody>
        </p:sp>
      </p:grpSp>
      <p:sp>
        <p:nvSpPr>
          <p:cNvPr id="375" name="Google Shape;375;p39"/>
          <p:cNvSpPr txBox="1"/>
          <p:nvPr/>
        </p:nvSpPr>
        <p:spPr>
          <a:xfrm>
            <a:off x="2057500" y="937650"/>
            <a:ext cx="4148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657E93"/>
                </a:solidFill>
                <a:latin typeface="Libre Baskerville"/>
                <a:ea typeface="Libre Baskerville"/>
                <a:cs typeface="Libre Baskerville"/>
                <a:sym typeface="Libre Baskerville"/>
              </a:rPr>
              <a:t>We will be writing our own. </a:t>
            </a:r>
            <a:endParaRPr>
              <a:solidFill>
                <a:srgbClr val="657E93"/>
              </a:solidFill>
              <a:latin typeface="Libre Baskerville"/>
              <a:ea typeface="Libre Baskerville"/>
              <a:cs typeface="Libre Baskerville"/>
              <a:sym typeface="Libre Baskerville"/>
            </a:endParaRPr>
          </a:p>
          <a:p>
            <a:pPr indent="0" lvl="0" marL="0" rtl="0" algn="l">
              <a:spcBef>
                <a:spcPts val="0"/>
              </a:spcBef>
              <a:spcAft>
                <a:spcPts val="0"/>
              </a:spcAft>
              <a:buNone/>
            </a:pPr>
            <a:r>
              <a:rPr lang="en">
                <a:solidFill>
                  <a:srgbClr val="657E93"/>
                </a:solidFill>
                <a:latin typeface="Libre Baskerville"/>
                <a:ea typeface="Libre Baskerville"/>
                <a:cs typeface="Libre Baskerville"/>
                <a:sym typeface="Libre Baskerville"/>
              </a:rPr>
              <a:t>Here are some decision making examples:</a:t>
            </a:r>
            <a:endParaRPr>
              <a:solidFill>
                <a:srgbClr val="657E93"/>
              </a:solidFill>
              <a:latin typeface="Libre Baskerville"/>
              <a:ea typeface="Libre Baskerville"/>
              <a:cs typeface="Libre Baskerville"/>
              <a:sym typeface="Libre Baskervill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cxnSp>
        <p:nvCxnSpPr>
          <p:cNvPr id="380" name="Google Shape;380;p40"/>
          <p:cNvCxnSpPr/>
          <p:nvPr/>
        </p:nvCxnSpPr>
        <p:spPr>
          <a:xfrm>
            <a:off x="6962775" y="161925"/>
            <a:ext cx="1571700" cy="543000"/>
          </a:xfrm>
          <a:prstGeom prst="straightConnector1">
            <a:avLst/>
          </a:prstGeom>
          <a:noFill/>
          <a:ln cap="flat" cmpd="sng" w="19050">
            <a:solidFill>
              <a:srgbClr val="CCCCCC"/>
            </a:solidFill>
            <a:prstDash val="solid"/>
            <a:round/>
            <a:headEnd len="med" w="med" type="none"/>
            <a:tailEnd len="med" w="med" type="none"/>
          </a:ln>
        </p:spPr>
      </p:cxnSp>
      <p:sp>
        <p:nvSpPr>
          <p:cNvPr id="381" name="Google Shape;381;p40"/>
          <p:cNvSpPr txBox="1"/>
          <p:nvPr>
            <p:ph type="title"/>
          </p:nvPr>
        </p:nvSpPr>
        <p:spPr>
          <a:xfrm>
            <a:off x="1892870" y="1836062"/>
            <a:ext cx="2435400" cy="417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Reasonableness</a:t>
            </a:r>
            <a:endParaRPr/>
          </a:p>
        </p:txBody>
      </p:sp>
      <p:sp>
        <p:nvSpPr>
          <p:cNvPr id="382" name="Google Shape;382;p40"/>
          <p:cNvSpPr txBox="1"/>
          <p:nvPr>
            <p:ph idx="1" type="subTitle"/>
          </p:nvPr>
        </p:nvSpPr>
        <p:spPr>
          <a:xfrm>
            <a:off x="1892900" y="2246888"/>
            <a:ext cx="3023100" cy="954300"/>
          </a:xfrm>
          <a:prstGeom prst="rect">
            <a:avLst/>
          </a:prstGeom>
        </p:spPr>
        <p:txBody>
          <a:bodyPr anchorCtr="0" anchor="ctr" bIns="91425" lIns="91425" spcFirstLastPara="1" rIns="91425" wrap="square" tIns="91425">
            <a:spAutoFit/>
          </a:bodyPr>
          <a:lstStyle/>
          <a:p>
            <a:pPr indent="0" lvl="0" marL="0" rtl="0" algn="l">
              <a:spcBef>
                <a:spcPts val="0"/>
              </a:spcBef>
              <a:spcAft>
                <a:spcPts val="0"/>
              </a:spcAft>
              <a:buNone/>
            </a:pPr>
            <a:r>
              <a:rPr lang="en" sz="1000"/>
              <a:t>Your partner stopped replying to your texts suddenly, in the middle of an important conversation. Should you assume that they are ignoring you and don’t like you anymore? Or maybe they got busy or their phone died? Think before you act. </a:t>
            </a:r>
            <a:endParaRPr sz="1000"/>
          </a:p>
        </p:txBody>
      </p:sp>
      <p:sp>
        <p:nvSpPr>
          <p:cNvPr id="383" name="Google Shape;383;p40"/>
          <p:cNvSpPr txBox="1"/>
          <p:nvPr>
            <p:ph idx="5" type="title"/>
          </p:nvPr>
        </p:nvSpPr>
        <p:spPr>
          <a:xfrm>
            <a:off x="1891367" y="3499873"/>
            <a:ext cx="2438400" cy="42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Trust</a:t>
            </a:r>
            <a:endParaRPr/>
          </a:p>
        </p:txBody>
      </p:sp>
      <p:sp>
        <p:nvSpPr>
          <p:cNvPr id="384" name="Google Shape;384;p40"/>
          <p:cNvSpPr txBox="1"/>
          <p:nvPr>
            <p:ph idx="6" type="subTitle"/>
          </p:nvPr>
        </p:nvSpPr>
        <p:spPr>
          <a:xfrm>
            <a:off x="1891225" y="4079275"/>
            <a:ext cx="2747700" cy="594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t>Your friend/partner confides in you about their mental health and you believe they may be at risk for harming themselves. They opened up to you only on the terms that you would not share anything about the conversation. What should you do if you don’t want to break their trust? </a:t>
            </a:r>
            <a:endParaRPr sz="1000"/>
          </a:p>
        </p:txBody>
      </p:sp>
      <p:sp>
        <p:nvSpPr>
          <p:cNvPr id="385" name="Google Shape;385;p40"/>
          <p:cNvSpPr txBox="1"/>
          <p:nvPr>
            <p:ph idx="7" type="title"/>
          </p:nvPr>
        </p:nvSpPr>
        <p:spPr>
          <a:xfrm>
            <a:off x="6370142" y="1846381"/>
            <a:ext cx="2438400" cy="42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Justice/Fairness</a:t>
            </a:r>
            <a:endParaRPr/>
          </a:p>
        </p:txBody>
      </p:sp>
      <p:sp>
        <p:nvSpPr>
          <p:cNvPr id="386" name="Google Shape;386;p40"/>
          <p:cNvSpPr txBox="1"/>
          <p:nvPr>
            <p:ph idx="8" type="subTitle"/>
          </p:nvPr>
        </p:nvSpPr>
        <p:spPr>
          <a:xfrm>
            <a:off x="6370150" y="2426890"/>
            <a:ext cx="2438400" cy="594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t>Your parents are making you go to an important last minute family event, but your friend/partner invited you to a party weeks ago that you said you would be at. They are on the same night. Do you let down your family or your friend/partner? </a:t>
            </a:r>
            <a:endParaRPr sz="1000"/>
          </a:p>
        </p:txBody>
      </p:sp>
      <p:sp>
        <p:nvSpPr>
          <p:cNvPr id="387" name="Google Shape;387;p40"/>
          <p:cNvSpPr txBox="1"/>
          <p:nvPr>
            <p:ph idx="16" type="title"/>
          </p:nvPr>
        </p:nvSpPr>
        <p:spPr>
          <a:xfrm>
            <a:off x="6299748" y="3359825"/>
            <a:ext cx="2439900" cy="42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Forgiveness</a:t>
            </a:r>
            <a:endParaRPr/>
          </a:p>
        </p:txBody>
      </p:sp>
      <p:sp>
        <p:nvSpPr>
          <p:cNvPr id="388" name="Google Shape;388;p40"/>
          <p:cNvSpPr txBox="1"/>
          <p:nvPr>
            <p:ph idx="17" type="subTitle"/>
          </p:nvPr>
        </p:nvSpPr>
        <p:spPr>
          <a:xfrm>
            <a:off x="6326475" y="3982050"/>
            <a:ext cx="2844300" cy="594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t>Your partner has cancelled on your plans three times now. They keep apologizing, and promising change, but nothing happens. You really like everything else about them and they usually make you happy. How long do you keep forgiving them if their behaviour stays the same? </a:t>
            </a:r>
            <a:endParaRPr sz="1000"/>
          </a:p>
        </p:txBody>
      </p:sp>
      <p:sp>
        <p:nvSpPr>
          <p:cNvPr id="389" name="Google Shape;389;p40"/>
          <p:cNvSpPr txBox="1"/>
          <p:nvPr>
            <p:ph idx="21" type="title"/>
          </p:nvPr>
        </p:nvSpPr>
        <p:spPr>
          <a:xfrm>
            <a:off x="436150" y="367775"/>
            <a:ext cx="7391100" cy="543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Next class: More case studies!</a:t>
            </a:r>
            <a:endParaRPr/>
          </a:p>
        </p:txBody>
      </p:sp>
      <p:pic>
        <p:nvPicPr>
          <p:cNvPr id="390" name="Google Shape;390;p40"/>
          <p:cNvPicPr preferRelativeResize="0"/>
          <p:nvPr/>
        </p:nvPicPr>
        <p:blipFill>
          <a:blip r:embed="rId3">
            <a:alphaModFix/>
          </a:blip>
          <a:stretch>
            <a:fillRect/>
          </a:stretch>
        </p:blipFill>
        <p:spPr>
          <a:xfrm>
            <a:off x="720000" y="1834737"/>
            <a:ext cx="1172899" cy="1172927"/>
          </a:xfrm>
          <a:prstGeom prst="rect">
            <a:avLst/>
          </a:prstGeom>
          <a:noFill/>
          <a:ln>
            <a:noFill/>
          </a:ln>
        </p:spPr>
      </p:pic>
      <p:sp>
        <p:nvSpPr>
          <p:cNvPr id="391" name="Google Shape;391;p40"/>
          <p:cNvSpPr txBox="1"/>
          <p:nvPr>
            <p:ph idx="19" type="title"/>
          </p:nvPr>
        </p:nvSpPr>
        <p:spPr>
          <a:xfrm rot="1188">
            <a:off x="872375" y="2124513"/>
            <a:ext cx="868200" cy="59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05</a:t>
            </a:r>
            <a:endParaRPr/>
          </a:p>
        </p:txBody>
      </p:sp>
      <p:pic>
        <p:nvPicPr>
          <p:cNvPr id="392" name="Google Shape;392;p40"/>
          <p:cNvPicPr preferRelativeResize="0"/>
          <p:nvPr/>
        </p:nvPicPr>
        <p:blipFill>
          <a:blip r:embed="rId3">
            <a:alphaModFix/>
          </a:blip>
          <a:stretch>
            <a:fillRect/>
          </a:stretch>
        </p:blipFill>
        <p:spPr>
          <a:xfrm>
            <a:off x="720000" y="3366687"/>
            <a:ext cx="1172899" cy="1172927"/>
          </a:xfrm>
          <a:prstGeom prst="rect">
            <a:avLst/>
          </a:prstGeom>
          <a:noFill/>
          <a:ln>
            <a:noFill/>
          </a:ln>
        </p:spPr>
      </p:pic>
      <p:pic>
        <p:nvPicPr>
          <p:cNvPr id="393" name="Google Shape;393;p40"/>
          <p:cNvPicPr preferRelativeResize="0"/>
          <p:nvPr/>
        </p:nvPicPr>
        <p:blipFill>
          <a:blip r:embed="rId3">
            <a:alphaModFix/>
          </a:blip>
          <a:stretch>
            <a:fillRect/>
          </a:stretch>
        </p:blipFill>
        <p:spPr>
          <a:xfrm>
            <a:off x="5279050" y="1985287"/>
            <a:ext cx="1172899" cy="1172927"/>
          </a:xfrm>
          <a:prstGeom prst="rect">
            <a:avLst/>
          </a:prstGeom>
          <a:noFill/>
          <a:ln>
            <a:noFill/>
          </a:ln>
        </p:spPr>
      </p:pic>
      <p:sp>
        <p:nvSpPr>
          <p:cNvPr id="394" name="Google Shape;394;p40"/>
          <p:cNvSpPr txBox="1"/>
          <p:nvPr>
            <p:ph idx="4" type="title"/>
          </p:nvPr>
        </p:nvSpPr>
        <p:spPr>
          <a:xfrm>
            <a:off x="872380" y="3656435"/>
            <a:ext cx="868200" cy="59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06</a:t>
            </a:r>
            <a:endParaRPr/>
          </a:p>
        </p:txBody>
      </p:sp>
      <p:sp>
        <p:nvSpPr>
          <p:cNvPr id="395" name="Google Shape;395;p40"/>
          <p:cNvSpPr txBox="1"/>
          <p:nvPr>
            <p:ph idx="20" type="title"/>
          </p:nvPr>
        </p:nvSpPr>
        <p:spPr>
          <a:xfrm rot="1188">
            <a:off x="5431398" y="2270113"/>
            <a:ext cx="868200" cy="59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07</a:t>
            </a:r>
            <a:endParaRPr/>
          </a:p>
        </p:txBody>
      </p:sp>
      <p:pic>
        <p:nvPicPr>
          <p:cNvPr id="396" name="Google Shape;396;p40"/>
          <p:cNvPicPr preferRelativeResize="0"/>
          <p:nvPr/>
        </p:nvPicPr>
        <p:blipFill>
          <a:blip r:embed="rId3">
            <a:alphaModFix/>
          </a:blip>
          <a:stretch>
            <a:fillRect/>
          </a:stretch>
        </p:blipFill>
        <p:spPr>
          <a:xfrm>
            <a:off x="5197262" y="3366662"/>
            <a:ext cx="1172899" cy="1172927"/>
          </a:xfrm>
          <a:prstGeom prst="rect">
            <a:avLst/>
          </a:prstGeom>
          <a:noFill/>
          <a:ln>
            <a:noFill/>
          </a:ln>
        </p:spPr>
      </p:pic>
      <p:sp>
        <p:nvSpPr>
          <p:cNvPr id="397" name="Google Shape;397;p40"/>
          <p:cNvSpPr txBox="1"/>
          <p:nvPr>
            <p:ph idx="18" type="title"/>
          </p:nvPr>
        </p:nvSpPr>
        <p:spPr>
          <a:xfrm rot="2376">
            <a:off x="5349601" y="3656592"/>
            <a:ext cx="868200" cy="593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08</a:t>
            </a:r>
            <a:endParaRPr/>
          </a:p>
        </p:txBody>
      </p:sp>
      <p:pic>
        <p:nvPicPr>
          <p:cNvPr id="398" name="Google Shape;398;p40"/>
          <p:cNvPicPr preferRelativeResize="0"/>
          <p:nvPr/>
        </p:nvPicPr>
        <p:blipFill>
          <a:blip r:embed="rId4">
            <a:alphaModFix/>
          </a:blip>
          <a:stretch>
            <a:fillRect/>
          </a:stretch>
        </p:blipFill>
        <p:spPr>
          <a:xfrm>
            <a:off x="5929575" y="-863810"/>
            <a:ext cx="2023799" cy="2025269"/>
          </a:xfrm>
          <a:prstGeom prst="rect">
            <a:avLst/>
          </a:prstGeom>
          <a:noFill/>
          <a:ln>
            <a:noFill/>
          </a:ln>
        </p:spPr>
      </p:pic>
      <p:pic>
        <p:nvPicPr>
          <p:cNvPr id="399" name="Google Shape;399;p40"/>
          <p:cNvPicPr preferRelativeResize="0"/>
          <p:nvPr/>
        </p:nvPicPr>
        <p:blipFill>
          <a:blip r:embed="rId5">
            <a:alphaModFix/>
          </a:blip>
          <a:stretch>
            <a:fillRect/>
          </a:stretch>
        </p:blipFill>
        <p:spPr>
          <a:xfrm>
            <a:off x="8111102" y="293247"/>
            <a:ext cx="868201" cy="868201"/>
          </a:xfrm>
          <a:prstGeom prst="rect">
            <a:avLst/>
          </a:prstGeom>
          <a:noFill/>
          <a:ln>
            <a:noFill/>
          </a:ln>
        </p:spPr>
      </p:pic>
      <p:grpSp>
        <p:nvGrpSpPr>
          <p:cNvPr id="400" name="Google Shape;400;p40"/>
          <p:cNvGrpSpPr/>
          <p:nvPr/>
        </p:nvGrpSpPr>
        <p:grpSpPr>
          <a:xfrm>
            <a:off x="6583810" y="161923"/>
            <a:ext cx="715320" cy="542998"/>
            <a:chOff x="6430187" y="1421296"/>
            <a:chExt cx="376286" cy="373195"/>
          </a:xfrm>
        </p:grpSpPr>
        <p:sp>
          <p:nvSpPr>
            <p:cNvPr id="401" name="Google Shape;401;p40"/>
            <p:cNvSpPr/>
            <p:nvPr/>
          </p:nvSpPr>
          <p:spPr>
            <a:xfrm>
              <a:off x="6452330" y="1572591"/>
              <a:ext cx="11091" cy="22105"/>
            </a:xfrm>
            <a:custGeom>
              <a:rect b="b" l="l" r="r" t="t"/>
              <a:pathLst>
                <a:path extrusionOk="0" h="572" w="287">
                  <a:moveTo>
                    <a:pt x="143" y="1"/>
                  </a:moveTo>
                  <a:cubicBezTo>
                    <a:pt x="65" y="1"/>
                    <a:pt x="0" y="64"/>
                    <a:pt x="0" y="144"/>
                  </a:cubicBezTo>
                  <a:lnTo>
                    <a:pt x="0" y="429"/>
                  </a:lnTo>
                  <a:cubicBezTo>
                    <a:pt x="0" y="506"/>
                    <a:pt x="64" y="572"/>
                    <a:pt x="143" y="572"/>
                  </a:cubicBezTo>
                  <a:cubicBezTo>
                    <a:pt x="223" y="572"/>
                    <a:pt x="286" y="508"/>
                    <a:pt x="286" y="429"/>
                  </a:cubicBezTo>
                  <a:lnTo>
                    <a:pt x="286" y="144"/>
                  </a:lnTo>
                  <a:cubicBezTo>
                    <a:pt x="285" y="64"/>
                    <a:pt x="222" y="1"/>
                    <a:pt x="143" y="1"/>
                  </a:cubicBezTo>
                  <a:close/>
                </a:path>
              </a:pathLst>
            </a:custGeom>
            <a:solidFill>
              <a:srgbClr val="E1E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1E7EC"/>
                </a:solidFill>
              </a:endParaRPr>
            </a:p>
          </p:txBody>
        </p:sp>
        <p:sp>
          <p:nvSpPr>
            <p:cNvPr id="402" name="Google Shape;402;p40"/>
            <p:cNvSpPr/>
            <p:nvPr/>
          </p:nvSpPr>
          <p:spPr>
            <a:xfrm>
              <a:off x="6430187" y="1550563"/>
              <a:ext cx="376286" cy="243927"/>
            </a:xfrm>
            <a:custGeom>
              <a:rect b="b" l="l" r="r" t="t"/>
              <a:pathLst>
                <a:path extrusionOk="0" h="6312" w="9737">
                  <a:moveTo>
                    <a:pt x="9019" y="286"/>
                  </a:moveTo>
                  <a:cubicBezTo>
                    <a:pt x="9256" y="286"/>
                    <a:pt x="9447" y="478"/>
                    <a:pt x="9447" y="714"/>
                  </a:cubicBezTo>
                  <a:lnTo>
                    <a:pt x="9447" y="3042"/>
                  </a:lnTo>
                  <a:lnTo>
                    <a:pt x="9451" y="3042"/>
                  </a:lnTo>
                  <a:cubicBezTo>
                    <a:pt x="9451" y="3118"/>
                    <a:pt x="9389" y="3174"/>
                    <a:pt x="9307" y="3174"/>
                  </a:cubicBezTo>
                  <a:cubicBezTo>
                    <a:pt x="9226" y="3174"/>
                    <a:pt x="9164" y="3118"/>
                    <a:pt x="9164" y="3042"/>
                  </a:cubicBezTo>
                  <a:lnTo>
                    <a:pt x="9164" y="714"/>
                  </a:lnTo>
                  <a:cubicBezTo>
                    <a:pt x="9164" y="635"/>
                    <a:pt x="9100" y="571"/>
                    <a:pt x="9021" y="571"/>
                  </a:cubicBezTo>
                  <a:cubicBezTo>
                    <a:pt x="9015" y="571"/>
                    <a:pt x="9009" y="571"/>
                    <a:pt x="9003" y="572"/>
                  </a:cubicBezTo>
                  <a:cubicBezTo>
                    <a:pt x="8931" y="581"/>
                    <a:pt x="8879" y="646"/>
                    <a:pt x="8879" y="719"/>
                  </a:cubicBezTo>
                  <a:lnTo>
                    <a:pt x="8879" y="5804"/>
                  </a:lnTo>
                  <a:cubicBezTo>
                    <a:pt x="8879" y="5905"/>
                    <a:pt x="8812" y="5997"/>
                    <a:pt x="8714" y="6019"/>
                  </a:cubicBezTo>
                  <a:cubicBezTo>
                    <a:pt x="8696" y="6024"/>
                    <a:pt x="8678" y="6026"/>
                    <a:pt x="8660" y="6026"/>
                  </a:cubicBezTo>
                  <a:cubicBezTo>
                    <a:pt x="8540" y="6026"/>
                    <a:pt x="8442" y="5928"/>
                    <a:pt x="8442" y="5810"/>
                  </a:cubicBezTo>
                  <a:lnTo>
                    <a:pt x="8442" y="3033"/>
                  </a:lnTo>
                  <a:cubicBezTo>
                    <a:pt x="8442" y="2955"/>
                    <a:pt x="8378" y="2890"/>
                    <a:pt x="8299" y="2890"/>
                  </a:cubicBezTo>
                  <a:lnTo>
                    <a:pt x="7729" y="2890"/>
                  </a:lnTo>
                  <a:cubicBezTo>
                    <a:pt x="7650" y="2890"/>
                    <a:pt x="7586" y="2954"/>
                    <a:pt x="7586" y="3033"/>
                  </a:cubicBezTo>
                  <a:lnTo>
                    <a:pt x="7586" y="5804"/>
                  </a:lnTo>
                  <a:cubicBezTo>
                    <a:pt x="7586" y="5905"/>
                    <a:pt x="7518" y="5997"/>
                    <a:pt x="7419" y="6019"/>
                  </a:cubicBezTo>
                  <a:cubicBezTo>
                    <a:pt x="7401" y="6024"/>
                    <a:pt x="7383" y="6026"/>
                    <a:pt x="7365" y="6026"/>
                  </a:cubicBezTo>
                  <a:cubicBezTo>
                    <a:pt x="7245" y="6026"/>
                    <a:pt x="7148" y="5928"/>
                    <a:pt x="7148" y="5810"/>
                  </a:cubicBezTo>
                  <a:lnTo>
                    <a:pt x="7148" y="719"/>
                  </a:lnTo>
                  <a:cubicBezTo>
                    <a:pt x="7148" y="646"/>
                    <a:pt x="7095" y="581"/>
                    <a:pt x="7024" y="572"/>
                  </a:cubicBezTo>
                  <a:cubicBezTo>
                    <a:pt x="7018" y="571"/>
                    <a:pt x="7012" y="571"/>
                    <a:pt x="7006" y="571"/>
                  </a:cubicBezTo>
                  <a:cubicBezTo>
                    <a:pt x="6927" y="571"/>
                    <a:pt x="6863" y="635"/>
                    <a:pt x="6863" y="714"/>
                  </a:cubicBezTo>
                  <a:lnTo>
                    <a:pt x="6863" y="3029"/>
                  </a:lnTo>
                  <a:cubicBezTo>
                    <a:pt x="6863" y="3097"/>
                    <a:pt x="6818" y="3157"/>
                    <a:pt x="6752" y="3172"/>
                  </a:cubicBezTo>
                  <a:cubicBezTo>
                    <a:pt x="6741" y="3175"/>
                    <a:pt x="6730" y="3176"/>
                    <a:pt x="6720" y="3176"/>
                  </a:cubicBezTo>
                  <a:cubicBezTo>
                    <a:pt x="6641" y="3176"/>
                    <a:pt x="6577" y="3111"/>
                    <a:pt x="6577" y="3033"/>
                  </a:cubicBezTo>
                  <a:lnTo>
                    <a:pt x="6577" y="714"/>
                  </a:lnTo>
                  <a:cubicBezTo>
                    <a:pt x="6577" y="478"/>
                    <a:pt x="6770" y="286"/>
                    <a:pt x="7005" y="286"/>
                  </a:cubicBezTo>
                  <a:close/>
                  <a:moveTo>
                    <a:pt x="2728" y="286"/>
                  </a:moveTo>
                  <a:cubicBezTo>
                    <a:pt x="2964" y="286"/>
                    <a:pt x="3156" y="478"/>
                    <a:pt x="3156" y="714"/>
                  </a:cubicBezTo>
                  <a:lnTo>
                    <a:pt x="3156" y="3033"/>
                  </a:lnTo>
                  <a:lnTo>
                    <a:pt x="3156" y="3042"/>
                  </a:lnTo>
                  <a:cubicBezTo>
                    <a:pt x="3159" y="3118"/>
                    <a:pt x="3098" y="3176"/>
                    <a:pt x="3016" y="3176"/>
                  </a:cubicBezTo>
                  <a:cubicBezTo>
                    <a:pt x="2935" y="3176"/>
                    <a:pt x="2872" y="3119"/>
                    <a:pt x="2872" y="3044"/>
                  </a:cubicBezTo>
                  <a:lnTo>
                    <a:pt x="2872" y="715"/>
                  </a:lnTo>
                  <a:cubicBezTo>
                    <a:pt x="2872" y="636"/>
                    <a:pt x="2808" y="572"/>
                    <a:pt x="2730" y="572"/>
                  </a:cubicBezTo>
                  <a:cubicBezTo>
                    <a:pt x="2724" y="572"/>
                    <a:pt x="2718" y="572"/>
                    <a:pt x="2712" y="573"/>
                  </a:cubicBezTo>
                  <a:cubicBezTo>
                    <a:pt x="2639" y="582"/>
                    <a:pt x="2587" y="647"/>
                    <a:pt x="2587" y="720"/>
                  </a:cubicBezTo>
                  <a:lnTo>
                    <a:pt x="2587" y="5805"/>
                  </a:lnTo>
                  <a:cubicBezTo>
                    <a:pt x="2587" y="5906"/>
                    <a:pt x="2521" y="5998"/>
                    <a:pt x="2422" y="6021"/>
                  </a:cubicBezTo>
                  <a:cubicBezTo>
                    <a:pt x="2404" y="6026"/>
                    <a:pt x="2386" y="6028"/>
                    <a:pt x="2369" y="6028"/>
                  </a:cubicBezTo>
                  <a:cubicBezTo>
                    <a:pt x="2249" y="6028"/>
                    <a:pt x="2151" y="5930"/>
                    <a:pt x="2151" y="5811"/>
                  </a:cubicBezTo>
                  <a:lnTo>
                    <a:pt x="2151" y="3033"/>
                  </a:lnTo>
                  <a:cubicBezTo>
                    <a:pt x="2151" y="2955"/>
                    <a:pt x="2087" y="2890"/>
                    <a:pt x="2008" y="2890"/>
                  </a:cubicBezTo>
                  <a:lnTo>
                    <a:pt x="1437" y="2890"/>
                  </a:lnTo>
                  <a:cubicBezTo>
                    <a:pt x="1358" y="2890"/>
                    <a:pt x="1294" y="2954"/>
                    <a:pt x="1294" y="3033"/>
                  </a:cubicBezTo>
                  <a:lnTo>
                    <a:pt x="1294" y="5804"/>
                  </a:lnTo>
                  <a:cubicBezTo>
                    <a:pt x="1294" y="5905"/>
                    <a:pt x="1226" y="5997"/>
                    <a:pt x="1128" y="6019"/>
                  </a:cubicBezTo>
                  <a:cubicBezTo>
                    <a:pt x="1110" y="6024"/>
                    <a:pt x="1092" y="6026"/>
                    <a:pt x="1074" y="6026"/>
                  </a:cubicBezTo>
                  <a:cubicBezTo>
                    <a:pt x="955" y="6026"/>
                    <a:pt x="857" y="5928"/>
                    <a:pt x="857" y="5810"/>
                  </a:cubicBezTo>
                  <a:lnTo>
                    <a:pt x="857" y="1574"/>
                  </a:lnTo>
                  <a:cubicBezTo>
                    <a:pt x="857" y="1502"/>
                    <a:pt x="804" y="1437"/>
                    <a:pt x="732" y="1428"/>
                  </a:cubicBezTo>
                  <a:cubicBezTo>
                    <a:pt x="726" y="1427"/>
                    <a:pt x="720" y="1427"/>
                    <a:pt x="714" y="1427"/>
                  </a:cubicBezTo>
                  <a:cubicBezTo>
                    <a:pt x="636" y="1427"/>
                    <a:pt x="572" y="1490"/>
                    <a:pt x="572" y="1569"/>
                  </a:cubicBezTo>
                  <a:lnTo>
                    <a:pt x="572" y="3029"/>
                  </a:lnTo>
                  <a:cubicBezTo>
                    <a:pt x="572" y="3097"/>
                    <a:pt x="526" y="3157"/>
                    <a:pt x="461" y="3172"/>
                  </a:cubicBezTo>
                  <a:cubicBezTo>
                    <a:pt x="450" y="3175"/>
                    <a:pt x="439" y="3176"/>
                    <a:pt x="429" y="3176"/>
                  </a:cubicBezTo>
                  <a:cubicBezTo>
                    <a:pt x="350" y="3176"/>
                    <a:pt x="286" y="3111"/>
                    <a:pt x="286" y="3033"/>
                  </a:cubicBezTo>
                  <a:lnTo>
                    <a:pt x="286" y="714"/>
                  </a:lnTo>
                  <a:cubicBezTo>
                    <a:pt x="286" y="478"/>
                    <a:pt x="478" y="286"/>
                    <a:pt x="714" y="286"/>
                  </a:cubicBezTo>
                  <a:close/>
                  <a:moveTo>
                    <a:pt x="5866" y="286"/>
                  </a:moveTo>
                  <a:cubicBezTo>
                    <a:pt x="6102" y="286"/>
                    <a:pt x="6294" y="478"/>
                    <a:pt x="6294" y="714"/>
                  </a:cubicBezTo>
                  <a:lnTo>
                    <a:pt x="6294" y="3033"/>
                  </a:lnTo>
                  <a:lnTo>
                    <a:pt x="6294" y="3042"/>
                  </a:lnTo>
                  <a:cubicBezTo>
                    <a:pt x="6295" y="3118"/>
                    <a:pt x="6235" y="3176"/>
                    <a:pt x="6152" y="3176"/>
                  </a:cubicBezTo>
                  <a:cubicBezTo>
                    <a:pt x="6071" y="3176"/>
                    <a:pt x="6009" y="3119"/>
                    <a:pt x="6009" y="3044"/>
                  </a:cubicBezTo>
                  <a:lnTo>
                    <a:pt x="6009" y="720"/>
                  </a:lnTo>
                  <a:cubicBezTo>
                    <a:pt x="6009" y="647"/>
                    <a:pt x="5956" y="582"/>
                    <a:pt x="5885" y="573"/>
                  </a:cubicBezTo>
                  <a:cubicBezTo>
                    <a:pt x="5879" y="572"/>
                    <a:pt x="5873" y="572"/>
                    <a:pt x="5867" y="572"/>
                  </a:cubicBezTo>
                  <a:cubicBezTo>
                    <a:pt x="5788" y="572"/>
                    <a:pt x="5724" y="636"/>
                    <a:pt x="5724" y="715"/>
                  </a:cubicBezTo>
                  <a:lnTo>
                    <a:pt x="5724" y="5805"/>
                  </a:lnTo>
                  <a:cubicBezTo>
                    <a:pt x="5724" y="5906"/>
                    <a:pt x="5657" y="5998"/>
                    <a:pt x="5559" y="6021"/>
                  </a:cubicBezTo>
                  <a:cubicBezTo>
                    <a:pt x="5541" y="6026"/>
                    <a:pt x="5523" y="6028"/>
                    <a:pt x="5506" y="6028"/>
                  </a:cubicBezTo>
                  <a:cubicBezTo>
                    <a:pt x="5385" y="6028"/>
                    <a:pt x="5287" y="5930"/>
                    <a:pt x="5287" y="5811"/>
                  </a:cubicBezTo>
                  <a:lnTo>
                    <a:pt x="5287" y="3033"/>
                  </a:lnTo>
                  <a:cubicBezTo>
                    <a:pt x="5287" y="2955"/>
                    <a:pt x="5224" y="2890"/>
                    <a:pt x="5144" y="2890"/>
                  </a:cubicBezTo>
                  <a:lnTo>
                    <a:pt x="4593" y="2890"/>
                  </a:lnTo>
                  <a:cubicBezTo>
                    <a:pt x="4515" y="2890"/>
                    <a:pt x="4450" y="2954"/>
                    <a:pt x="4450" y="3033"/>
                  </a:cubicBezTo>
                  <a:lnTo>
                    <a:pt x="4450" y="5804"/>
                  </a:lnTo>
                  <a:cubicBezTo>
                    <a:pt x="4450" y="5905"/>
                    <a:pt x="4382" y="5997"/>
                    <a:pt x="4285" y="6019"/>
                  </a:cubicBezTo>
                  <a:cubicBezTo>
                    <a:pt x="4267" y="6024"/>
                    <a:pt x="4249" y="6026"/>
                    <a:pt x="4231" y="6026"/>
                  </a:cubicBezTo>
                  <a:cubicBezTo>
                    <a:pt x="4111" y="6026"/>
                    <a:pt x="4013" y="5928"/>
                    <a:pt x="4013" y="5810"/>
                  </a:cubicBezTo>
                  <a:lnTo>
                    <a:pt x="4013" y="719"/>
                  </a:lnTo>
                  <a:cubicBezTo>
                    <a:pt x="4013" y="646"/>
                    <a:pt x="3960" y="581"/>
                    <a:pt x="3889" y="572"/>
                  </a:cubicBezTo>
                  <a:cubicBezTo>
                    <a:pt x="3883" y="571"/>
                    <a:pt x="3877" y="571"/>
                    <a:pt x="3871" y="571"/>
                  </a:cubicBezTo>
                  <a:cubicBezTo>
                    <a:pt x="3793" y="571"/>
                    <a:pt x="3729" y="635"/>
                    <a:pt x="3729" y="714"/>
                  </a:cubicBezTo>
                  <a:lnTo>
                    <a:pt x="3729" y="3029"/>
                  </a:lnTo>
                  <a:cubicBezTo>
                    <a:pt x="3729" y="3097"/>
                    <a:pt x="3683" y="3157"/>
                    <a:pt x="3617" y="3172"/>
                  </a:cubicBezTo>
                  <a:cubicBezTo>
                    <a:pt x="3607" y="3175"/>
                    <a:pt x="3596" y="3176"/>
                    <a:pt x="3586" y="3176"/>
                  </a:cubicBezTo>
                  <a:cubicBezTo>
                    <a:pt x="3506" y="3176"/>
                    <a:pt x="3443" y="3111"/>
                    <a:pt x="3443" y="3033"/>
                  </a:cubicBezTo>
                  <a:lnTo>
                    <a:pt x="3443" y="714"/>
                  </a:lnTo>
                  <a:cubicBezTo>
                    <a:pt x="3443" y="478"/>
                    <a:pt x="3634" y="286"/>
                    <a:pt x="3870" y="286"/>
                  </a:cubicBezTo>
                  <a:close/>
                  <a:moveTo>
                    <a:pt x="441" y="1"/>
                  </a:moveTo>
                  <a:cubicBezTo>
                    <a:pt x="197" y="1"/>
                    <a:pt x="1" y="199"/>
                    <a:pt x="1" y="440"/>
                  </a:cubicBezTo>
                  <a:lnTo>
                    <a:pt x="1" y="3120"/>
                  </a:lnTo>
                  <a:cubicBezTo>
                    <a:pt x="1" y="3200"/>
                    <a:pt x="35" y="3275"/>
                    <a:pt x="96" y="3327"/>
                  </a:cubicBezTo>
                  <a:cubicBezTo>
                    <a:pt x="208" y="3421"/>
                    <a:pt x="323" y="3460"/>
                    <a:pt x="430" y="3460"/>
                  </a:cubicBezTo>
                  <a:cubicBezTo>
                    <a:pt x="479" y="3460"/>
                    <a:pt x="527" y="3452"/>
                    <a:pt x="572" y="3436"/>
                  </a:cubicBezTo>
                  <a:lnTo>
                    <a:pt x="572" y="5799"/>
                  </a:lnTo>
                  <a:cubicBezTo>
                    <a:pt x="572" y="6054"/>
                    <a:pt x="759" y="6276"/>
                    <a:pt x="1012" y="6308"/>
                  </a:cubicBezTo>
                  <a:cubicBezTo>
                    <a:pt x="1033" y="6310"/>
                    <a:pt x="1054" y="6311"/>
                    <a:pt x="1075" y="6311"/>
                  </a:cubicBezTo>
                  <a:cubicBezTo>
                    <a:pt x="1352" y="6311"/>
                    <a:pt x="1579" y="6087"/>
                    <a:pt x="1579" y="5810"/>
                  </a:cubicBezTo>
                  <a:lnTo>
                    <a:pt x="1579" y="3174"/>
                  </a:lnTo>
                  <a:lnTo>
                    <a:pt x="1863" y="3174"/>
                  </a:lnTo>
                  <a:lnTo>
                    <a:pt x="1863" y="5799"/>
                  </a:lnTo>
                  <a:cubicBezTo>
                    <a:pt x="1863" y="6054"/>
                    <a:pt x="2050" y="6276"/>
                    <a:pt x="2302" y="6308"/>
                  </a:cubicBezTo>
                  <a:cubicBezTo>
                    <a:pt x="2324" y="6310"/>
                    <a:pt x="2345" y="6311"/>
                    <a:pt x="2365" y="6311"/>
                  </a:cubicBezTo>
                  <a:cubicBezTo>
                    <a:pt x="2644" y="6311"/>
                    <a:pt x="2869" y="6087"/>
                    <a:pt x="2869" y="5810"/>
                  </a:cubicBezTo>
                  <a:lnTo>
                    <a:pt x="2869" y="3437"/>
                  </a:lnTo>
                  <a:cubicBezTo>
                    <a:pt x="2915" y="3452"/>
                    <a:pt x="2963" y="3459"/>
                    <a:pt x="3012" y="3459"/>
                  </a:cubicBezTo>
                  <a:cubicBezTo>
                    <a:pt x="3126" y="3459"/>
                    <a:pt x="3226" y="3419"/>
                    <a:pt x="3302" y="3352"/>
                  </a:cubicBezTo>
                  <a:cubicBezTo>
                    <a:pt x="3377" y="3418"/>
                    <a:pt x="3475" y="3459"/>
                    <a:pt x="3583" y="3459"/>
                  </a:cubicBezTo>
                  <a:cubicBezTo>
                    <a:pt x="3634" y="3459"/>
                    <a:pt x="3682" y="3450"/>
                    <a:pt x="3727" y="3434"/>
                  </a:cubicBezTo>
                  <a:lnTo>
                    <a:pt x="3727" y="5797"/>
                  </a:lnTo>
                  <a:cubicBezTo>
                    <a:pt x="3727" y="6052"/>
                    <a:pt x="3913" y="6274"/>
                    <a:pt x="4166" y="6305"/>
                  </a:cubicBezTo>
                  <a:cubicBezTo>
                    <a:pt x="4188" y="6308"/>
                    <a:pt x="4209" y="6309"/>
                    <a:pt x="4229" y="6309"/>
                  </a:cubicBezTo>
                  <a:cubicBezTo>
                    <a:pt x="4507" y="6309"/>
                    <a:pt x="4733" y="6085"/>
                    <a:pt x="4733" y="5807"/>
                  </a:cubicBezTo>
                  <a:lnTo>
                    <a:pt x="4733" y="3173"/>
                  </a:lnTo>
                  <a:lnTo>
                    <a:pt x="4999" y="3173"/>
                  </a:lnTo>
                  <a:lnTo>
                    <a:pt x="4999" y="5797"/>
                  </a:lnTo>
                  <a:cubicBezTo>
                    <a:pt x="4999" y="6052"/>
                    <a:pt x="5187" y="6274"/>
                    <a:pt x="5439" y="6305"/>
                  </a:cubicBezTo>
                  <a:cubicBezTo>
                    <a:pt x="5460" y="6308"/>
                    <a:pt x="5481" y="6309"/>
                    <a:pt x="5502" y="6309"/>
                  </a:cubicBezTo>
                  <a:cubicBezTo>
                    <a:pt x="5780" y="6309"/>
                    <a:pt x="6006" y="6085"/>
                    <a:pt x="6006" y="5807"/>
                  </a:cubicBezTo>
                  <a:lnTo>
                    <a:pt x="6006" y="3435"/>
                  </a:lnTo>
                  <a:cubicBezTo>
                    <a:pt x="6051" y="3450"/>
                    <a:pt x="6099" y="3458"/>
                    <a:pt x="6149" y="3458"/>
                  </a:cubicBezTo>
                  <a:cubicBezTo>
                    <a:pt x="6262" y="3458"/>
                    <a:pt x="6363" y="3418"/>
                    <a:pt x="6438" y="3350"/>
                  </a:cubicBezTo>
                  <a:cubicBezTo>
                    <a:pt x="6513" y="3417"/>
                    <a:pt x="6612" y="3458"/>
                    <a:pt x="6720" y="3458"/>
                  </a:cubicBezTo>
                  <a:cubicBezTo>
                    <a:pt x="6771" y="3458"/>
                    <a:pt x="6818" y="3449"/>
                    <a:pt x="6863" y="3433"/>
                  </a:cubicBezTo>
                  <a:lnTo>
                    <a:pt x="6863" y="5796"/>
                  </a:lnTo>
                  <a:cubicBezTo>
                    <a:pt x="6863" y="6051"/>
                    <a:pt x="7049" y="6273"/>
                    <a:pt x="7303" y="6304"/>
                  </a:cubicBezTo>
                  <a:cubicBezTo>
                    <a:pt x="7324" y="6307"/>
                    <a:pt x="7345" y="6308"/>
                    <a:pt x="7366" y="6308"/>
                  </a:cubicBezTo>
                  <a:cubicBezTo>
                    <a:pt x="7644" y="6308"/>
                    <a:pt x="7870" y="6083"/>
                    <a:pt x="7870" y="5806"/>
                  </a:cubicBezTo>
                  <a:lnTo>
                    <a:pt x="7870" y="3172"/>
                  </a:lnTo>
                  <a:lnTo>
                    <a:pt x="8155" y="3172"/>
                  </a:lnTo>
                  <a:lnTo>
                    <a:pt x="8155" y="5796"/>
                  </a:lnTo>
                  <a:cubicBezTo>
                    <a:pt x="8155" y="6051"/>
                    <a:pt x="8341" y="6273"/>
                    <a:pt x="8594" y="6304"/>
                  </a:cubicBezTo>
                  <a:cubicBezTo>
                    <a:pt x="8616" y="6307"/>
                    <a:pt x="8637" y="6308"/>
                    <a:pt x="8657" y="6308"/>
                  </a:cubicBezTo>
                  <a:cubicBezTo>
                    <a:pt x="8936" y="6308"/>
                    <a:pt x="9161" y="6083"/>
                    <a:pt x="9161" y="5806"/>
                  </a:cubicBezTo>
                  <a:lnTo>
                    <a:pt x="9161" y="3434"/>
                  </a:lnTo>
                  <a:cubicBezTo>
                    <a:pt x="9206" y="3449"/>
                    <a:pt x="9253" y="3456"/>
                    <a:pt x="9304" y="3456"/>
                  </a:cubicBezTo>
                  <a:cubicBezTo>
                    <a:pt x="9544" y="3456"/>
                    <a:pt x="9732" y="3273"/>
                    <a:pt x="9732" y="3038"/>
                  </a:cubicBezTo>
                  <a:lnTo>
                    <a:pt x="9732" y="710"/>
                  </a:lnTo>
                  <a:cubicBezTo>
                    <a:pt x="9737" y="321"/>
                    <a:pt x="9416" y="1"/>
                    <a:pt x="9024" y="1"/>
                  </a:cubicBezTo>
                  <a:lnTo>
                    <a:pt x="7014" y="1"/>
                  </a:lnTo>
                  <a:cubicBezTo>
                    <a:pt x="6781" y="1"/>
                    <a:pt x="6575" y="114"/>
                    <a:pt x="6443" y="287"/>
                  </a:cubicBezTo>
                  <a:cubicBezTo>
                    <a:pt x="6314" y="114"/>
                    <a:pt x="6105" y="1"/>
                    <a:pt x="5872" y="1"/>
                  </a:cubicBezTo>
                  <a:lnTo>
                    <a:pt x="3863" y="1"/>
                  </a:lnTo>
                  <a:cubicBezTo>
                    <a:pt x="3630" y="1"/>
                    <a:pt x="3423" y="114"/>
                    <a:pt x="3292" y="287"/>
                  </a:cubicBezTo>
                  <a:cubicBezTo>
                    <a:pt x="3163" y="114"/>
                    <a:pt x="2954" y="1"/>
                    <a:pt x="2721" y="1"/>
                  </a:cubicBezTo>
                  <a:close/>
                </a:path>
              </a:pathLst>
            </a:custGeom>
            <a:solidFill>
              <a:srgbClr val="E1E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1E7EC"/>
                </a:solidFill>
              </a:endParaRPr>
            </a:p>
          </p:txBody>
        </p:sp>
        <p:sp>
          <p:nvSpPr>
            <p:cNvPr id="403" name="Google Shape;403;p40"/>
            <p:cNvSpPr/>
            <p:nvPr/>
          </p:nvSpPr>
          <p:spPr>
            <a:xfrm>
              <a:off x="6430225" y="1421296"/>
              <a:ext cx="376248" cy="113114"/>
            </a:xfrm>
            <a:custGeom>
              <a:rect b="b" l="l" r="r" t="t"/>
              <a:pathLst>
                <a:path extrusionOk="0" h="2927" w="9736">
                  <a:moveTo>
                    <a:pt x="9452" y="286"/>
                  </a:moveTo>
                  <a:lnTo>
                    <a:pt x="9452" y="2053"/>
                  </a:lnTo>
                  <a:lnTo>
                    <a:pt x="8457" y="2053"/>
                  </a:lnTo>
                  <a:cubicBezTo>
                    <a:pt x="8457" y="2053"/>
                    <a:pt x="8371" y="2093"/>
                    <a:pt x="8343" y="2129"/>
                  </a:cubicBezTo>
                  <a:lnTo>
                    <a:pt x="8022" y="2551"/>
                  </a:lnTo>
                  <a:lnTo>
                    <a:pt x="7698" y="2129"/>
                  </a:lnTo>
                  <a:cubicBezTo>
                    <a:pt x="7671" y="2093"/>
                    <a:pt x="7629" y="2073"/>
                    <a:pt x="7586" y="2055"/>
                  </a:cubicBezTo>
                  <a:lnTo>
                    <a:pt x="5302" y="2055"/>
                  </a:lnTo>
                  <a:cubicBezTo>
                    <a:pt x="5257" y="2073"/>
                    <a:pt x="5216" y="2094"/>
                    <a:pt x="5188" y="2130"/>
                  </a:cubicBezTo>
                  <a:lnTo>
                    <a:pt x="4868" y="2552"/>
                  </a:lnTo>
                  <a:lnTo>
                    <a:pt x="4544" y="2130"/>
                  </a:lnTo>
                  <a:cubicBezTo>
                    <a:pt x="4517" y="2094"/>
                    <a:pt x="4474" y="2074"/>
                    <a:pt x="4430" y="2074"/>
                  </a:cubicBezTo>
                  <a:lnTo>
                    <a:pt x="2147" y="2074"/>
                  </a:lnTo>
                  <a:cubicBezTo>
                    <a:pt x="2102" y="2074"/>
                    <a:pt x="2061" y="2095"/>
                    <a:pt x="2033" y="2130"/>
                  </a:cubicBezTo>
                  <a:lnTo>
                    <a:pt x="1712" y="2552"/>
                  </a:lnTo>
                  <a:lnTo>
                    <a:pt x="1388" y="2130"/>
                  </a:lnTo>
                  <a:cubicBezTo>
                    <a:pt x="1362" y="2094"/>
                    <a:pt x="1319" y="2074"/>
                    <a:pt x="1276" y="2074"/>
                  </a:cubicBezTo>
                  <a:lnTo>
                    <a:pt x="288" y="2074"/>
                  </a:lnTo>
                  <a:lnTo>
                    <a:pt x="288" y="286"/>
                  </a:lnTo>
                  <a:close/>
                  <a:moveTo>
                    <a:pt x="144" y="1"/>
                  </a:moveTo>
                  <a:cubicBezTo>
                    <a:pt x="67" y="1"/>
                    <a:pt x="1" y="64"/>
                    <a:pt x="1" y="144"/>
                  </a:cubicBezTo>
                  <a:lnTo>
                    <a:pt x="1" y="2215"/>
                  </a:lnTo>
                  <a:cubicBezTo>
                    <a:pt x="1" y="2294"/>
                    <a:pt x="65" y="2358"/>
                    <a:pt x="144" y="2358"/>
                  </a:cubicBezTo>
                  <a:lnTo>
                    <a:pt x="1204" y="2358"/>
                  </a:lnTo>
                  <a:lnTo>
                    <a:pt x="1600" y="2871"/>
                  </a:lnTo>
                  <a:cubicBezTo>
                    <a:pt x="1626" y="2905"/>
                    <a:pt x="1669" y="2926"/>
                    <a:pt x="1712" y="2926"/>
                  </a:cubicBezTo>
                  <a:cubicBezTo>
                    <a:pt x="1758" y="2926"/>
                    <a:pt x="1799" y="2905"/>
                    <a:pt x="1827" y="2871"/>
                  </a:cubicBezTo>
                  <a:lnTo>
                    <a:pt x="2218" y="2358"/>
                  </a:lnTo>
                  <a:lnTo>
                    <a:pt x="4359" y="2358"/>
                  </a:lnTo>
                  <a:lnTo>
                    <a:pt x="4755" y="2871"/>
                  </a:lnTo>
                  <a:cubicBezTo>
                    <a:pt x="4782" y="2905"/>
                    <a:pt x="4824" y="2926"/>
                    <a:pt x="4868" y="2926"/>
                  </a:cubicBezTo>
                  <a:cubicBezTo>
                    <a:pt x="4912" y="2926"/>
                    <a:pt x="4954" y="2905"/>
                    <a:pt x="4981" y="2871"/>
                  </a:cubicBezTo>
                  <a:lnTo>
                    <a:pt x="5372" y="2358"/>
                  </a:lnTo>
                  <a:lnTo>
                    <a:pt x="7514" y="2358"/>
                  </a:lnTo>
                  <a:lnTo>
                    <a:pt x="7910" y="2871"/>
                  </a:lnTo>
                  <a:cubicBezTo>
                    <a:pt x="7936" y="2905"/>
                    <a:pt x="7979" y="2926"/>
                    <a:pt x="8022" y="2926"/>
                  </a:cubicBezTo>
                  <a:cubicBezTo>
                    <a:pt x="8068" y="2926"/>
                    <a:pt x="8109" y="2905"/>
                    <a:pt x="8137" y="2871"/>
                  </a:cubicBezTo>
                  <a:lnTo>
                    <a:pt x="8528" y="2358"/>
                  </a:lnTo>
                  <a:lnTo>
                    <a:pt x="9590" y="2358"/>
                  </a:lnTo>
                  <a:cubicBezTo>
                    <a:pt x="9669" y="2358"/>
                    <a:pt x="9733" y="2295"/>
                    <a:pt x="9733" y="2215"/>
                  </a:cubicBezTo>
                  <a:lnTo>
                    <a:pt x="9733" y="144"/>
                  </a:lnTo>
                  <a:cubicBezTo>
                    <a:pt x="9736" y="64"/>
                    <a:pt x="9672" y="1"/>
                    <a:pt x="9593" y="1"/>
                  </a:cubicBezTo>
                  <a:close/>
                </a:path>
              </a:pathLst>
            </a:custGeom>
            <a:solidFill>
              <a:srgbClr val="E1E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1E7EC"/>
                </a:solidFill>
              </a:endParaRPr>
            </a:p>
          </p:txBody>
        </p:sp>
        <p:sp>
          <p:nvSpPr>
            <p:cNvPr id="404" name="Google Shape;404;p40"/>
            <p:cNvSpPr/>
            <p:nvPr/>
          </p:nvSpPr>
          <p:spPr>
            <a:xfrm>
              <a:off x="6601809" y="1450086"/>
              <a:ext cx="33119" cy="33119"/>
            </a:xfrm>
            <a:custGeom>
              <a:rect b="b" l="l" r="r" t="t"/>
              <a:pathLst>
                <a:path extrusionOk="0" h="857" w="857">
                  <a:moveTo>
                    <a:pt x="429" y="286"/>
                  </a:moveTo>
                  <a:cubicBezTo>
                    <a:pt x="507" y="286"/>
                    <a:pt x="572" y="349"/>
                    <a:pt x="572" y="429"/>
                  </a:cubicBezTo>
                  <a:cubicBezTo>
                    <a:pt x="572" y="508"/>
                    <a:pt x="508" y="572"/>
                    <a:pt x="429" y="572"/>
                  </a:cubicBezTo>
                  <a:cubicBezTo>
                    <a:pt x="350" y="572"/>
                    <a:pt x="286" y="508"/>
                    <a:pt x="286" y="429"/>
                  </a:cubicBezTo>
                  <a:cubicBezTo>
                    <a:pt x="286" y="349"/>
                    <a:pt x="349" y="286"/>
                    <a:pt x="429" y="286"/>
                  </a:cubicBezTo>
                  <a:close/>
                  <a:moveTo>
                    <a:pt x="429" y="0"/>
                  </a:moveTo>
                  <a:cubicBezTo>
                    <a:pt x="194" y="0"/>
                    <a:pt x="1" y="193"/>
                    <a:pt x="1" y="429"/>
                  </a:cubicBezTo>
                  <a:cubicBezTo>
                    <a:pt x="1" y="665"/>
                    <a:pt x="194" y="857"/>
                    <a:pt x="429" y="857"/>
                  </a:cubicBezTo>
                  <a:cubicBezTo>
                    <a:pt x="664" y="857"/>
                    <a:pt x="857" y="665"/>
                    <a:pt x="857" y="429"/>
                  </a:cubicBezTo>
                  <a:cubicBezTo>
                    <a:pt x="857" y="193"/>
                    <a:pt x="664" y="0"/>
                    <a:pt x="429" y="0"/>
                  </a:cubicBezTo>
                  <a:close/>
                </a:path>
              </a:pathLst>
            </a:custGeom>
            <a:solidFill>
              <a:srgbClr val="E1E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1E7EC"/>
                </a:solidFill>
              </a:endParaRPr>
            </a:p>
          </p:txBody>
        </p:sp>
        <p:sp>
          <p:nvSpPr>
            <p:cNvPr id="405" name="Google Shape;405;p40"/>
            <p:cNvSpPr/>
            <p:nvPr/>
          </p:nvSpPr>
          <p:spPr>
            <a:xfrm>
              <a:off x="6557754" y="1450086"/>
              <a:ext cx="33119" cy="33119"/>
            </a:xfrm>
            <a:custGeom>
              <a:rect b="b" l="l" r="r" t="t"/>
              <a:pathLst>
                <a:path extrusionOk="0" h="857" w="857">
                  <a:moveTo>
                    <a:pt x="429" y="286"/>
                  </a:moveTo>
                  <a:cubicBezTo>
                    <a:pt x="507" y="286"/>
                    <a:pt x="572" y="349"/>
                    <a:pt x="572" y="429"/>
                  </a:cubicBezTo>
                  <a:cubicBezTo>
                    <a:pt x="572" y="508"/>
                    <a:pt x="508" y="572"/>
                    <a:pt x="429" y="572"/>
                  </a:cubicBezTo>
                  <a:cubicBezTo>
                    <a:pt x="349" y="572"/>
                    <a:pt x="286" y="508"/>
                    <a:pt x="286" y="429"/>
                  </a:cubicBezTo>
                  <a:cubicBezTo>
                    <a:pt x="286" y="349"/>
                    <a:pt x="349" y="286"/>
                    <a:pt x="429" y="286"/>
                  </a:cubicBezTo>
                  <a:close/>
                  <a:moveTo>
                    <a:pt x="429" y="0"/>
                  </a:moveTo>
                  <a:cubicBezTo>
                    <a:pt x="192" y="0"/>
                    <a:pt x="1" y="193"/>
                    <a:pt x="1" y="429"/>
                  </a:cubicBezTo>
                  <a:cubicBezTo>
                    <a:pt x="1" y="665"/>
                    <a:pt x="191" y="857"/>
                    <a:pt x="429" y="857"/>
                  </a:cubicBezTo>
                  <a:cubicBezTo>
                    <a:pt x="664" y="857"/>
                    <a:pt x="857" y="665"/>
                    <a:pt x="857" y="429"/>
                  </a:cubicBezTo>
                  <a:cubicBezTo>
                    <a:pt x="857" y="193"/>
                    <a:pt x="664" y="0"/>
                    <a:pt x="429" y="0"/>
                  </a:cubicBezTo>
                  <a:close/>
                </a:path>
              </a:pathLst>
            </a:custGeom>
            <a:solidFill>
              <a:srgbClr val="E1E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1E7EC"/>
                </a:solidFill>
              </a:endParaRPr>
            </a:p>
          </p:txBody>
        </p:sp>
        <p:sp>
          <p:nvSpPr>
            <p:cNvPr id="406" name="Google Shape;406;p40"/>
            <p:cNvSpPr/>
            <p:nvPr/>
          </p:nvSpPr>
          <p:spPr>
            <a:xfrm>
              <a:off x="6645903" y="1450086"/>
              <a:ext cx="33119" cy="33119"/>
            </a:xfrm>
            <a:custGeom>
              <a:rect b="b" l="l" r="r" t="t"/>
              <a:pathLst>
                <a:path extrusionOk="0" h="857" w="857">
                  <a:moveTo>
                    <a:pt x="428" y="286"/>
                  </a:moveTo>
                  <a:cubicBezTo>
                    <a:pt x="506" y="286"/>
                    <a:pt x="571" y="349"/>
                    <a:pt x="571" y="429"/>
                  </a:cubicBezTo>
                  <a:cubicBezTo>
                    <a:pt x="571" y="508"/>
                    <a:pt x="507" y="572"/>
                    <a:pt x="428" y="572"/>
                  </a:cubicBezTo>
                  <a:cubicBezTo>
                    <a:pt x="351" y="572"/>
                    <a:pt x="285" y="508"/>
                    <a:pt x="285" y="429"/>
                  </a:cubicBezTo>
                  <a:cubicBezTo>
                    <a:pt x="285" y="349"/>
                    <a:pt x="349" y="286"/>
                    <a:pt x="428" y="286"/>
                  </a:cubicBezTo>
                  <a:close/>
                  <a:moveTo>
                    <a:pt x="428" y="0"/>
                  </a:moveTo>
                  <a:cubicBezTo>
                    <a:pt x="193" y="0"/>
                    <a:pt x="1" y="193"/>
                    <a:pt x="1" y="429"/>
                  </a:cubicBezTo>
                  <a:cubicBezTo>
                    <a:pt x="1" y="665"/>
                    <a:pt x="193" y="857"/>
                    <a:pt x="428" y="857"/>
                  </a:cubicBezTo>
                  <a:cubicBezTo>
                    <a:pt x="664" y="857"/>
                    <a:pt x="856" y="665"/>
                    <a:pt x="856" y="429"/>
                  </a:cubicBezTo>
                  <a:cubicBezTo>
                    <a:pt x="856" y="193"/>
                    <a:pt x="664" y="0"/>
                    <a:pt x="428" y="0"/>
                  </a:cubicBezTo>
                  <a:close/>
                </a:path>
              </a:pathLst>
            </a:custGeom>
            <a:solidFill>
              <a:srgbClr val="E1E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1E7EC"/>
                </a:solidFill>
              </a:endParaRPr>
            </a:p>
          </p:txBody>
        </p:sp>
      </p:grpSp>
      <p:grpSp>
        <p:nvGrpSpPr>
          <p:cNvPr id="407" name="Google Shape;407;p40"/>
          <p:cNvGrpSpPr/>
          <p:nvPr/>
        </p:nvGrpSpPr>
        <p:grpSpPr>
          <a:xfrm>
            <a:off x="8269377" y="430188"/>
            <a:ext cx="551635" cy="594312"/>
            <a:chOff x="1527605" y="3232123"/>
            <a:chExt cx="376132" cy="376170"/>
          </a:xfrm>
        </p:grpSpPr>
        <p:sp>
          <p:nvSpPr>
            <p:cNvPr id="408" name="Google Shape;408;p40"/>
            <p:cNvSpPr/>
            <p:nvPr/>
          </p:nvSpPr>
          <p:spPr>
            <a:xfrm>
              <a:off x="1573554" y="3278845"/>
              <a:ext cx="284350" cy="282765"/>
            </a:xfrm>
            <a:custGeom>
              <a:rect b="b" l="l" r="r" t="t"/>
              <a:pathLst>
                <a:path extrusionOk="0" h="7317" w="7358">
                  <a:moveTo>
                    <a:pt x="4338" y="332"/>
                  </a:moveTo>
                  <a:cubicBezTo>
                    <a:pt x="4605" y="660"/>
                    <a:pt x="5002" y="846"/>
                    <a:pt x="5419" y="846"/>
                  </a:cubicBezTo>
                  <a:cubicBezTo>
                    <a:pt x="5466" y="846"/>
                    <a:pt x="5513" y="844"/>
                    <a:pt x="5561" y="839"/>
                  </a:cubicBezTo>
                  <a:cubicBezTo>
                    <a:pt x="5695" y="1289"/>
                    <a:pt x="6047" y="1639"/>
                    <a:pt x="6495" y="1773"/>
                  </a:cubicBezTo>
                  <a:cubicBezTo>
                    <a:pt x="6448" y="2241"/>
                    <a:pt x="6638" y="2699"/>
                    <a:pt x="7002" y="2996"/>
                  </a:cubicBezTo>
                  <a:cubicBezTo>
                    <a:pt x="6779" y="3410"/>
                    <a:pt x="6779" y="3904"/>
                    <a:pt x="7002" y="4320"/>
                  </a:cubicBezTo>
                  <a:cubicBezTo>
                    <a:pt x="6637" y="4616"/>
                    <a:pt x="6448" y="5074"/>
                    <a:pt x="6495" y="5541"/>
                  </a:cubicBezTo>
                  <a:cubicBezTo>
                    <a:pt x="6045" y="5677"/>
                    <a:pt x="5695" y="6028"/>
                    <a:pt x="5561" y="6477"/>
                  </a:cubicBezTo>
                  <a:cubicBezTo>
                    <a:pt x="5513" y="6472"/>
                    <a:pt x="5466" y="6470"/>
                    <a:pt x="5419" y="6470"/>
                  </a:cubicBezTo>
                  <a:cubicBezTo>
                    <a:pt x="5002" y="6470"/>
                    <a:pt x="4606" y="6657"/>
                    <a:pt x="4338" y="6983"/>
                  </a:cubicBezTo>
                  <a:cubicBezTo>
                    <a:pt x="4131" y="6871"/>
                    <a:pt x="3904" y="6816"/>
                    <a:pt x="3677" y="6816"/>
                  </a:cubicBezTo>
                  <a:cubicBezTo>
                    <a:pt x="3449" y="6816"/>
                    <a:pt x="3222" y="6871"/>
                    <a:pt x="3017" y="6983"/>
                  </a:cubicBezTo>
                  <a:cubicBezTo>
                    <a:pt x="2749" y="6656"/>
                    <a:pt x="2353" y="6470"/>
                    <a:pt x="1936" y="6470"/>
                  </a:cubicBezTo>
                  <a:cubicBezTo>
                    <a:pt x="1889" y="6470"/>
                    <a:pt x="1842" y="6472"/>
                    <a:pt x="1794" y="6477"/>
                  </a:cubicBezTo>
                  <a:cubicBezTo>
                    <a:pt x="1658" y="6027"/>
                    <a:pt x="1308" y="5677"/>
                    <a:pt x="858" y="5541"/>
                  </a:cubicBezTo>
                  <a:cubicBezTo>
                    <a:pt x="906" y="5074"/>
                    <a:pt x="715" y="4617"/>
                    <a:pt x="353" y="4320"/>
                  </a:cubicBezTo>
                  <a:cubicBezTo>
                    <a:pt x="573" y="3906"/>
                    <a:pt x="573" y="3411"/>
                    <a:pt x="352" y="2996"/>
                  </a:cubicBezTo>
                  <a:cubicBezTo>
                    <a:pt x="715" y="2700"/>
                    <a:pt x="905" y="2241"/>
                    <a:pt x="857" y="1773"/>
                  </a:cubicBezTo>
                  <a:cubicBezTo>
                    <a:pt x="1308" y="1639"/>
                    <a:pt x="1657" y="1287"/>
                    <a:pt x="1792" y="839"/>
                  </a:cubicBezTo>
                  <a:cubicBezTo>
                    <a:pt x="1839" y="844"/>
                    <a:pt x="1887" y="846"/>
                    <a:pt x="1934" y="846"/>
                  </a:cubicBezTo>
                  <a:cubicBezTo>
                    <a:pt x="2351" y="846"/>
                    <a:pt x="2747" y="659"/>
                    <a:pt x="3015" y="332"/>
                  </a:cubicBezTo>
                  <a:cubicBezTo>
                    <a:pt x="3221" y="444"/>
                    <a:pt x="3449" y="499"/>
                    <a:pt x="3676" y="499"/>
                  </a:cubicBezTo>
                  <a:cubicBezTo>
                    <a:pt x="3903" y="499"/>
                    <a:pt x="4131" y="444"/>
                    <a:pt x="4338" y="332"/>
                  </a:cubicBezTo>
                  <a:close/>
                  <a:moveTo>
                    <a:pt x="2981" y="0"/>
                  </a:moveTo>
                  <a:cubicBezTo>
                    <a:pt x="2935" y="0"/>
                    <a:pt x="2890" y="22"/>
                    <a:pt x="2862" y="63"/>
                  </a:cubicBezTo>
                  <a:cubicBezTo>
                    <a:pt x="2652" y="378"/>
                    <a:pt x="2304" y="559"/>
                    <a:pt x="1936" y="559"/>
                  </a:cubicBezTo>
                  <a:cubicBezTo>
                    <a:pt x="1863" y="559"/>
                    <a:pt x="1790" y="552"/>
                    <a:pt x="1717" y="538"/>
                  </a:cubicBezTo>
                  <a:cubicBezTo>
                    <a:pt x="1707" y="536"/>
                    <a:pt x="1697" y="535"/>
                    <a:pt x="1688" y="535"/>
                  </a:cubicBezTo>
                  <a:cubicBezTo>
                    <a:pt x="1622" y="535"/>
                    <a:pt x="1562" y="582"/>
                    <a:pt x="1548" y="650"/>
                  </a:cubicBezTo>
                  <a:cubicBezTo>
                    <a:pt x="1460" y="1094"/>
                    <a:pt x="1116" y="1439"/>
                    <a:pt x="672" y="1527"/>
                  </a:cubicBezTo>
                  <a:cubicBezTo>
                    <a:pt x="594" y="1544"/>
                    <a:pt x="545" y="1617"/>
                    <a:pt x="560" y="1695"/>
                  </a:cubicBezTo>
                  <a:cubicBezTo>
                    <a:pt x="646" y="2139"/>
                    <a:pt x="460" y="2589"/>
                    <a:pt x="84" y="2842"/>
                  </a:cubicBezTo>
                  <a:cubicBezTo>
                    <a:pt x="19" y="2885"/>
                    <a:pt x="0" y="2974"/>
                    <a:pt x="43" y="3039"/>
                  </a:cubicBezTo>
                  <a:cubicBezTo>
                    <a:pt x="296" y="3415"/>
                    <a:pt x="296" y="3902"/>
                    <a:pt x="43" y="4278"/>
                  </a:cubicBezTo>
                  <a:cubicBezTo>
                    <a:pt x="0" y="4343"/>
                    <a:pt x="17" y="4432"/>
                    <a:pt x="84" y="4476"/>
                  </a:cubicBezTo>
                  <a:cubicBezTo>
                    <a:pt x="460" y="4728"/>
                    <a:pt x="646" y="5176"/>
                    <a:pt x="558" y="5621"/>
                  </a:cubicBezTo>
                  <a:cubicBezTo>
                    <a:pt x="550" y="5658"/>
                    <a:pt x="558" y="5697"/>
                    <a:pt x="580" y="5729"/>
                  </a:cubicBezTo>
                  <a:cubicBezTo>
                    <a:pt x="600" y="5761"/>
                    <a:pt x="634" y="5782"/>
                    <a:pt x="671" y="5789"/>
                  </a:cubicBezTo>
                  <a:cubicBezTo>
                    <a:pt x="1115" y="5878"/>
                    <a:pt x="1459" y="6223"/>
                    <a:pt x="1547" y="6667"/>
                  </a:cubicBezTo>
                  <a:cubicBezTo>
                    <a:pt x="1561" y="6734"/>
                    <a:pt x="1621" y="6782"/>
                    <a:pt x="1688" y="6782"/>
                  </a:cubicBezTo>
                  <a:cubicBezTo>
                    <a:pt x="1697" y="6782"/>
                    <a:pt x="1706" y="6781"/>
                    <a:pt x="1716" y="6779"/>
                  </a:cubicBezTo>
                  <a:cubicBezTo>
                    <a:pt x="1789" y="6764"/>
                    <a:pt x="1863" y="6757"/>
                    <a:pt x="1936" y="6757"/>
                  </a:cubicBezTo>
                  <a:cubicBezTo>
                    <a:pt x="2303" y="6757"/>
                    <a:pt x="2651" y="6939"/>
                    <a:pt x="2861" y="7253"/>
                  </a:cubicBezTo>
                  <a:cubicBezTo>
                    <a:pt x="2889" y="7294"/>
                    <a:pt x="2934" y="7316"/>
                    <a:pt x="2981" y="7316"/>
                  </a:cubicBezTo>
                  <a:cubicBezTo>
                    <a:pt x="3008" y="7316"/>
                    <a:pt x="3035" y="7309"/>
                    <a:pt x="3060" y="7293"/>
                  </a:cubicBezTo>
                  <a:cubicBezTo>
                    <a:pt x="3248" y="7167"/>
                    <a:pt x="3464" y="7104"/>
                    <a:pt x="3680" y="7104"/>
                  </a:cubicBezTo>
                  <a:cubicBezTo>
                    <a:pt x="3896" y="7104"/>
                    <a:pt x="4112" y="7167"/>
                    <a:pt x="4300" y="7293"/>
                  </a:cubicBezTo>
                  <a:cubicBezTo>
                    <a:pt x="4324" y="7309"/>
                    <a:pt x="4351" y="7317"/>
                    <a:pt x="4379" y="7317"/>
                  </a:cubicBezTo>
                  <a:cubicBezTo>
                    <a:pt x="4424" y="7317"/>
                    <a:pt x="4470" y="7295"/>
                    <a:pt x="4497" y="7253"/>
                  </a:cubicBezTo>
                  <a:cubicBezTo>
                    <a:pt x="4706" y="6939"/>
                    <a:pt x="5054" y="6757"/>
                    <a:pt x="5422" y="6757"/>
                  </a:cubicBezTo>
                  <a:cubicBezTo>
                    <a:pt x="5495" y="6757"/>
                    <a:pt x="5569" y="6764"/>
                    <a:pt x="5642" y="6779"/>
                  </a:cubicBezTo>
                  <a:cubicBezTo>
                    <a:pt x="5652" y="6781"/>
                    <a:pt x="5662" y="6782"/>
                    <a:pt x="5671" y="6782"/>
                  </a:cubicBezTo>
                  <a:cubicBezTo>
                    <a:pt x="5737" y="6782"/>
                    <a:pt x="5797" y="6735"/>
                    <a:pt x="5811" y="6667"/>
                  </a:cubicBezTo>
                  <a:cubicBezTo>
                    <a:pt x="5900" y="6223"/>
                    <a:pt x="6244" y="5878"/>
                    <a:pt x="6687" y="5789"/>
                  </a:cubicBezTo>
                  <a:cubicBezTo>
                    <a:pt x="6724" y="5782"/>
                    <a:pt x="6758" y="5761"/>
                    <a:pt x="6779" y="5729"/>
                  </a:cubicBezTo>
                  <a:cubicBezTo>
                    <a:pt x="6801" y="5697"/>
                    <a:pt x="6808" y="5658"/>
                    <a:pt x="6801" y="5621"/>
                  </a:cubicBezTo>
                  <a:cubicBezTo>
                    <a:pt x="6712" y="5178"/>
                    <a:pt x="6898" y="4728"/>
                    <a:pt x="7274" y="4476"/>
                  </a:cubicBezTo>
                  <a:cubicBezTo>
                    <a:pt x="7339" y="4432"/>
                    <a:pt x="7358" y="4343"/>
                    <a:pt x="7315" y="4278"/>
                  </a:cubicBezTo>
                  <a:cubicBezTo>
                    <a:pt x="7062" y="3902"/>
                    <a:pt x="7062" y="3415"/>
                    <a:pt x="7315" y="3039"/>
                  </a:cubicBezTo>
                  <a:cubicBezTo>
                    <a:pt x="7358" y="2974"/>
                    <a:pt x="7341" y="2885"/>
                    <a:pt x="7274" y="2842"/>
                  </a:cubicBezTo>
                  <a:cubicBezTo>
                    <a:pt x="6898" y="2589"/>
                    <a:pt x="6712" y="2140"/>
                    <a:pt x="6801" y="1695"/>
                  </a:cubicBezTo>
                  <a:cubicBezTo>
                    <a:pt x="6808" y="1658"/>
                    <a:pt x="6801" y="1620"/>
                    <a:pt x="6779" y="1588"/>
                  </a:cubicBezTo>
                  <a:cubicBezTo>
                    <a:pt x="6758" y="1556"/>
                    <a:pt x="6724" y="1535"/>
                    <a:pt x="6687" y="1527"/>
                  </a:cubicBezTo>
                  <a:cubicBezTo>
                    <a:pt x="6244" y="1439"/>
                    <a:pt x="5900" y="1095"/>
                    <a:pt x="5811" y="650"/>
                  </a:cubicBezTo>
                  <a:cubicBezTo>
                    <a:pt x="5797" y="582"/>
                    <a:pt x="5738" y="535"/>
                    <a:pt x="5670" y="535"/>
                  </a:cubicBezTo>
                  <a:cubicBezTo>
                    <a:pt x="5661" y="535"/>
                    <a:pt x="5652" y="536"/>
                    <a:pt x="5642" y="538"/>
                  </a:cubicBezTo>
                  <a:cubicBezTo>
                    <a:pt x="5569" y="552"/>
                    <a:pt x="5496" y="559"/>
                    <a:pt x="5424" y="559"/>
                  </a:cubicBezTo>
                  <a:cubicBezTo>
                    <a:pt x="5056" y="559"/>
                    <a:pt x="4707" y="378"/>
                    <a:pt x="4497" y="63"/>
                  </a:cubicBezTo>
                  <a:cubicBezTo>
                    <a:pt x="4470" y="23"/>
                    <a:pt x="4424" y="0"/>
                    <a:pt x="4378" y="0"/>
                  </a:cubicBezTo>
                  <a:cubicBezTo>
                    <a:pt x="4351" y="0"/>
                    <a:pt x="4324" y="8"/>
                    <a:pt x="4300" y="24"/>
                  </a:cubicBezTo>
                  <a:cubicBezTo>
                    <a:pt x="4112" y="150"/>
                    <a:pt x="3896" y="212"/>
                    <a:pt x="3680" y="212"/>
                  </a:cubicBezTo>
                  <a:cubicBezTo>
                    <a:pt x="3464" y="212"/>
                    <a:pt x="3248" y="150"/>
                    <a:pt x="3060" y="24"/>
                  </a:cubicBezTo>
                  <a:cubicBezTo>
                    <a:pt x="3036" y="8"/>
                    <a:pt x="3008" y="0"/>
                    <a:pt x="2981" y="0"/>
                  </a:cubicBezTo>
                  <a:close/>
                </a:path>
              </a:pathLst>
            </a:custGeom>
            <a:solidFill>
              <a:srgbClr val="E1E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endParaRPr>
            </a:p>
          </p:txBody>
        </p:sp>
        <p:sp>
          <p:nvSpPr>
            <p:cNvPr id="409" name="Google Shape;409;p40"/>
            <p:cNvSpPr/>
            <p:nvPr/>
          </p:nvSpPr>
          <p:spPr>
            <a:xfrm>
              <a:off x="1604740" y="3309297"/>
              <a:ext cx="221861" cy="221900"/>
            </a:xfrm>
            <a:custGeom>
              <a:rect b="b" l="l" r="r" t="t"/>
              <a:pathLst>
                <a:path extrusionOk="0" h="5742" w="5741">
                  <a:moveTo>
                    <a:pt x="2870" y="285"/>
                  </a:moveTo>
                  <a:cubicBezTo>
                    <a:pt x="4295" y="285"/>
                    <a:pt x="5455" y="1445"/>
                    <a:pt x="5455" y="2871"/>
                  </a:cubicBezTo>
                  <a:cubicBezTo>
                    <a:pt x="5455" y="4296"/>
                    <a:pt x="4295" y="5456"/>
                    <a:pt x="2870" y="5456"/>
                  </a:cubicBezTo>
                  <a:cubicBezTo>
                    <a:pt x="1445" y="5456"/>
                    <a:pt x="284" y="4296"/>
                    <a:pt x="284" y="2871"/>
                  </a:cubicBezTo>
                  <a:cubicBezTo>
                    <a:pt x="284" y="1445"/>
                    <a:pt x="1445" y="285"/>
                    <a:pt x="2870" y="285"/>
                  </a:cubicBezTo>
                  <a:close/>
                  <a:moveTo>
                    <a:pt x="2870" y="0"/>
                  </a:moveTo>
                  <a:cubicBezTo>
                    <a:pt x="1288" y="0"/>
                    <a:pt x="0" y="1287"/>
                    <a:pt x="0" y="2871"/>
                  </a:cubicBezTo>
                  <a:cubicBezTo>
                    <a:pt x="0" y="4454"/>
                    <a:pt x="1288" y="5741"/>
                    <a:pt x="2870" y="5741"/>
                  </a:cubicBezTo>
                  <a:cubicBezTo>
                    <a:pt x="4453" y="5741"/>
                    <a:pt x="5740" y="4453"/>
                    <a:pt x="5740" y="2871"/>
                  </a:cubicBezTo>
                  <a:cubicBezTo>
                    <a:pt x="5740" y="1287"/>
                    <a:pt x="4453" y="0"/>
                    <a:pt x="2870" y="0"/>
                  </a:cubicBezTo>
                  <a:close/>
                </a:path>
              </a:pathLst>
            </a:custGeom>
            <a:solidFill>
              <a:srgbClr val="E1E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endParaRPr>
            </a:p>
          </p:txBody>
        </p:sp>
        <p:sp>
          <p:nvSpPr>
            <p:cNvPr id="410" name="Google Shape;410;p40"/>
            <p:cNvSpPr/>
            <p:nvPr/>
          </p:nvSpPr>
          <p:spPr>
            <a:xfrm>
              <a:off x="1527605" y="3232123"/>
              <a:ext cx="376132" cy="376170"/>
            </a:xfrm>
            <a:custGeom>
              <a:rect b="b" l="l" r="r" t="t"/>
              <a:pathLst>
                <a:path extrusionOk="0" h="9734" w="9733">
                  <a:moveTo>
                    <a:pt x="4866" y="1"/>
                  </a:moveTo>
                  <a:cubicBezTo>
                    <a:pt x="3676" y="1"/>
                    <a:pt x="2529" y="435"/>
                    <a:pt x="1639" y="1225"/>
                  </a:cubicBezTo>
                  <a:cubicBezTo>
                    <a:pt x="1581" y="1277"/>
                    <a:pt x="1575" y="1367"/>
                    <a:pt x="1628" y="1426"/>
                  </a:cubicBezTo>
                  <a:cubicBezTo>
                    <a:pt x="1656" y="1457"/>
                    <a:pt x="1695" y="1474"/>
                    <a:pt x="1734" y="1474"/>
                  </a:cubicBezTo>
                  <a:cubicBezTo>
                    <a:pt x="1768" y="1474"/>
                    <a:pt x="1802" y="1462"/>
                    <a:pt x="1829" y="1438"/>
                  </a:cubicBezTo>
                  <a:cubicBezTo>
                    <a:pt x="2667" y="695"/>
                    <a:pt x="3746" y="286"/>
                    <a:pt x="4866" y="286"/>
                  </a:cubicBezTo>
                  <a:cubicBezTo>
                    <a:pt x="7392" y="286"/>
                    <a:pt x="9448" y="2341"/>
                    <a:pt x="9448" y="4868"/>
                  </a:cubicBezTo>
                  <a:cubicBezTo>
                    <a:pt x="9448" y="7393"/>
                    <a:pt x="7392" y="9448"/>
                    <a:pt x="4866" y="9448"/>
                  </a:cubicBezTo>
                  <a:cubicBezTo>
                    <a:pt x="2341" y="9448"/>
                    <a:pt x="285" y="7393"/>
                    <a:pt x="285" y="4868"/>
                  </a:cubicBezTo>
                  <a:cubicBezTo>
                    <a:pt x="285" y="3746"/>
                    <a:pt x="694" y="2667"/>
                    <a:pt x="1437" y="1831"/>
                  </a:cubicBezTo>
                  <a:cubicBezTo>
                    <a:pt x="1489" y="1772"/>
                    <a:pt x="1484" y="1681"/>
                    <a:pt x="1425" y="1628"/>
                  </a:cubicBezTo>
                  <a:cubicBezTo>
                    <a:pt x="1399" y="1605"/>
                    <a:pt x="1365" y="1593"/>
                    <a:pt x="1331" y="1593"/>
                  </a:cubicBezTo>
                  <a:cubicBezTo>
                    <a:pt x="1291" y="1593"/>
                    <a:pt x="1252" y="1609"/>
                    <a:pt x="1224" y="1641"/>
                  </a:cubicBezTo>
                  <a:cubicBezTo>
                    <a:pt x="435" y="2531"/>
                    <a:pt x="0" y="3677"/>
                    <a:pt x="0" y="4868"/>
                  </a:cubicBezTo>
                  <a:cubicBezTo>
                    <a:pt x="0" y="6167"/>
                    <a:pt x="506" y="7389"/>
                    <a:pt x="1425" y="8308"/>
                  </a:cubicBezTo>
                  <a:cubicBezTo>
                    <a:pt x="2344" y="9228"/>
                    <a:pt x="3567" y="9733"/>
                    <a:pt x="4866" y="9733"/>
                  </a:cubicBezTo>
                  <a:cubicBezTo>
                    <a:pt x="6166" y="9733"/>
                    <a:pt x="7388" y="9228"/>
                    <a:pt x="8307" y="8308"/>
                  </a:cubicBezTo>
                  <a:cubicBezTo>
                    <a:pt x="9226" y="7389"/>
                    <a:pt x="9733" y="6167"/>
                    <a:pt x="9733" y="4868"/>
                  </a:cubicBezTo>
                  <a:cubicBezTo>
                    <a:pt x="9733" y="3568"/>
                    <a:pt x="9226" y="2346"/>
                    <a:pt x="8307" y="1426"/>
                  </a:cubicBezTo>
                  <a:cubicBezTo>
                    <a:pt x="7388" y="507"/>
                    <a:pt x="6166" y="1"/>
                    <a:pt x="4866" y="1"/>
                  </a:cubicBezTo>
                  <a:close/>
                </a:path>
              </a:pathLst>
            </a:custGeom>
            <a:solidFill>
              <a:srgbClr val="E1E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endParaRPr>
            </a:p>
          </p:txBody>
        </p:sp>
        <p:sp>
          <p:nvSpPr>
            <p:cNvPr id="411" name="Google Shape;411;p40"/>
            <p:cNvSpPr/>
            <p:nvPr/>
          </p:nvSpPr>
          <p:spPr>
            <a:xfrm>
              <a:off x="1652119" y="3368617"/>
              <a:ext cx="127103" cy="118408"/>
            </a:xfrm>
            <a:custGeom>
              <a:rect b="b" l="l" r="r" t="t"/>
              <a:pathLst>
                <a:path extrusionOk="0" h="3064" w="3289">
                  <a:moveTo>
                    <a:pt x="2300" y="287"/>
                  </a:moveTo>
                  <a:cubicBezTo>
                    <a:pt x="2688" y="287"/>
                    <a:pt x="3003" y="601"/>
                    <a:pt x="3003" y="990"/>
                  </a:cubicBezTo>
                  <a:cubicBezTo>
                    <a:pt x="3003" y="1832"/>
                    <a:pt x="1933" y="2571"/>
                    <a:pt x="1644" y="2755"/>
                  </a:cubicBezTo>
                  <a:cubicBezTo>
                    <a:pt x="1355" y="2571"/>
                    <a:pt x="285" y="1834"/>
                    <a:pt x="285" y="990"/>
                  </a:cubicBezTo>
                  <a:cubicBezTo>
                    <a:pt x="285" y="601"/>
                    <a:pt x="600" y="287"/>
                    <a:pt x="989" y="287"/>
                  </a:cubicBezTo>
                  <a:cubicBezTo>
                    <a:pt x="1201" y="287"/>
                    <a:pt x="1399" y="381"/>
                    <a:pt x="1534" y="545"/>
                  </a:cubicBezTo>
                  <a:cubicBezTo>
                    <a:pt x="1560" y="578"/>
                    <a:pt x="1601" y="598"/>
                    <a:pt x="1644" y="598"/>
                  </a:cubicBezTo>
                  <a:cubicBezTo>
                    <a:pt x="1686" y="598"/>
                    <a:pt x="1728" y="578"/>
                    <a:pt x="1754" y="545"/>
                  </a:cubicBezTo>
                  <a:cubicBezTo>
                    <a:pt x="1888" y="381"/>
                    <a:pt x="2087" y="287"/>
                    <a:pt x="2300" y="287"/>
                  </a:cubicBezTo>
                  <a:close/>
                  <a:moveTo>
                    <a:pt x="989" y="0"/>
                  </a:moveTo>
                  <a:cubicBezTo>
                    <a:pt x="444" y="0"/>
                    <a:pt x="0" y="444"/>
                    <a:pt x="0" y="988"/>
                  </a:cubicBezTo>
                  <a:cubicBezTo>
                    <a:pt x="0" y="2124"/>
                    <a:pt x="1507" y="3009"/>
                    <a:pt x="1573" y="3045"/>
                  </a:cubicBezTo>
                  <a:cubicBezTo>
                    <a:pt x="1595" y="3058"/>
                    <a:pt x="1620" y="3064"/>
                    <a:pt x="1644" y="3064"/>
                  </a:cubicBezTo>
                  <a:cubicBezTo>
                    <a:pt x="1669" y="3064"/>
                    <a:pt x="1693" y="3057"/>
                    <a:pt x="1716" y="3045"/>
                  </a:cubicBezTo>
                  <a:cubicBezTo>
                    <a:pt x="1780" y="3009"/>
                    <a:pt x="3288" y="2122"/>
                    <a:pt x="3288" y="988"/>
                  </a:cubicBezTo>
                  <a:cubicBezTo>
                    <a:pt x="3288" y="442"/>
                    <a:pt x="2844" y="0"/>
                    <a:pt x="2300" y="0"/>
                  </a:cubicBezTo>
                  <a:cubicBezTo>
                    <a:pt x="2056" y="0"/>
                    <a:pt x="1824" y="89"/>
                    <a:pt x="1644" y="249"/>
                  </a:cubicBezTo>
                  <a:cubicBezTo>
                    <a:pt x="1464" y="90"/>
                    <a:pt x="1234" y="0"/>
                    <a:pt x="989" y="0"/>
                  </a:cubicBezTo>
                  <a:close/>
                </a:path>
              </a:pathLst>
            </a:custGeom>
            <a:solidFill>
              <a:srgbClr val="E1E7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endParaRPr>
            </a:p>
          </p:txBody>
        </p:sp>
      </p:grpSp>
      <p:sp>
        <p:nvSpPr>
          <p:cNvPr id="412" name="Google Shape;412;p40"/>
          <p:cNvSpPr txBox="1"/>
          <p:nvPr/>
        </p:nvSpPr>
        <p:spPr>
          <a:xfrm>
            <a:off x="884300" y="1053625"/>
            <a:ext cx="186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5F7D95"/>
                </a:solidFill>
                <a:latin typeface="Libre Baskerville"/>
                <a:ea typeface="Libre Baskerville"/>
                <a:cs typeface="Libre Baskerville"/>
                <a:sym typeface="Libre Baskerville"/>
              </a:rPr>
              <a:t>Examples cont.</a:t>
            </a:r>
            <a:endParaRPr>
              <a:solidFill>
                <a:srgbClr val="5F7D95"/>
              </a:solidFill>
              <a:latin typeface="Libre Baskerville"/>
              <a:ea typeface="Libre Baskerville"/>
              <a:cs typeface="Libre Baskerville"/>
              <a:sym typeface="Libre Baskervill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cxnSp>
        <p:nvCxnSpPr>
          <p:cNvPr id="417" name="Google Shape;417;p41"/>
          <p:cNvCxnSpPr/>
          <p:nvPr/>
        </p:nvCxnSpPr>
        <p:spPr>
          <a:xfrm flipH="1">
            <a:off x="8096175" y="2171700"/>
            <a:ext cx="771600" cy="2171700"/>
          </a:xfrm>
          <a:prstGeom prst="straightConnector1">
            <a:avLst/>
          </a:prstGeom>
          <a:noFill/>
          <a:ln cap="flat" cmpd="sng" w="19050">
            <a:solidFill>
              <a:srgbClr val="CCCCCC"/>
            </a:solidFill>
            <a:prstDash val="solid"/>
            <a:round/>
            <a:headEnd len="med" w="med" type="none"/>
            <a:tailEnd len="med" w="med" type="none"/>
          </a:ln>
        </p:spPr>
      </p:cxnSp>
      <p:cxnSp>
        <p:nvCxnSpPr>
          <p:cNvPr id="418" name="Google Shape;418;p41"/>
          <p:cNvCxnSpPr/>
          <p:nvPr/>
        </p:nvCxnSpPr>
        <p:spPr>
          <a:xfrm flipH="1">
            <a:off x="304875" y="981075"/>
            <a:ext cx="1857300" cy="1781100"/>
          </a:xfrm>
          <a:prstGeom prst="straightConnector1">
            <a:avLst/>
          </a:prstGeom>
          <a:noFill/>
          <a:ln cap="flat" cmpd="sng" w="19050">
            <a:solidFill>
              <a:srgbClr val="CCCCCC"/>
            </a:solidFill>
            <a:prstDash val="solid"/>
            <a:round/>
            <a:headEnd len="med" w="med" type="none"/>
            <a:tailEnd len="med" w="med" type="none"/>
          </a:ln>
        </p:spPr>
      </p:cxnSp>
      <p:pic>
        <p:nvPicPr>
          <p:cNvPr id="419" name="Google Shape;419;p41"/>
          <p:cNvPicPr preferRelativeResize="0"/>
          <p:nvPr/>
        </p:nvPicPr>
        <p:blipFill>
          <a:blip r:embed="rId3">
            <a:alphaModFix/>
          </a:blip>
          <a:stretch>
            <a:fillRect/>
          </a:stretch>
        </p:blipFill>
        <p:spPr>
          <a:xfrm>
            <a:off x="8018975" y="1437900"/>
            <a:ext cx="1634151" cy="1634151"/>
          </a:xfrm>
          <a:prstGeom prst="rect">
            <a:avLst/>
          </a:prstGeom>
          <a:noFill/>
          <a:ln>
            <a:noFill/>
          </a:ln>
        </p:spPr>
      </p:pic>
      <p:pic>
        <p:nvPicPr>
          <p:cNvPr id="420" name="Google Shape;420;p41"/>
          <p:cNvPicPr preferRelativeResize="0"/>
          <p:nvPr/>
        </p:nvPicPr>
        <p:blipFill>
          <a:blip r:embed="rId4">
            <a:alphaModFix/>
          </a:blip>
          <a:stretch>
            <a:fillRect/>
          </a:stretch>
        </p:blipFill>
        <p:spPr>
          <a:xfrm>
            <a:off x="-527425" y="1841825"/>
            <a:ext cx="1634151" cy="1634151"/>
          </a:xfrm>
          <a:prstGeom prst="rect">
            <a:avLst/>
          </a:prstGeom>
          <a:noFill/>
          <a:ln>
            <a:noFill/>
          </a:ln>
        </p:spPr>
      </p:pic>
      <p:pic>
        <p:nvPicPr>
          <p:cNvPr id="421" name="Google Shape;421;p41"/>
          <p:cNvPicPr preferRelativeResize="0"/>
          <p:nvPr/>
        </p:nvPicPr>
        <p:blipFill>
          <a:blip r:embed="rId5">
            <a:alphaModFix/>
          </a:blip>
          <a:stretch>
            <a:fillRect/>
          </a:stretch>
        </p:blipFill>
        <p:spPr>
          <a:xfrm>
            <a:off x="1864988" y="714601"/>
            <a:ext cx="603302" cy="603302"/>
          </a:xfrm>
          <a:prstGeom prst="rect">
            <a:avLst/>
          </a:prstGeom>
          <a:noFill/>
          <a:ln>
            <a:noFill/>
          </a:ln>
        </p:spPr>
      </p:pic>
      <p:pic>
        <p:nvPicPr>
          <p:cNvPr id="422" name="Google Shape;422;p41"/>
          <p:cNvPicPr preferRelativeResize="0"/>
          <p:nvPr/>
        </p:nvPicPr>
        <p:blipFill>
          <a:blip r:embed="rId6">
            <a:alphaModFix amt="85000"/>
          </a:blip>
          <a:stretch>
            <a:fillRect/>
          </a:stretch>
        </p:blipFill>
        <p:spPr>
          <a:xfrm>
            <a:off x="2597425" y="78613"/>
            <a:ext cx="4986275" cy="4986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26" name="Shape 426"/>
        <p:cNvGrpSpPr/>
        <p:nvPr/>
      </p:nvGrpSpPr>
      <p:grpSpPr>
        <a:xfrm>
          <a:off x="0" y="0"/>
          <a:ext cx="0" cy="0"/>
          <a:chOff x="0" y="0"/>
          <a:chExt cx="0" cy="0"/>
        </a:xfrm>
      </p:grpSpPr>
      <p:pic>
        <p:nvPicPr>
          <p:cNvPr id="427" name="Google Shape;427;p42">
            <a:hlinkClick r:id="rId3"/>
          </p:cNvPr>
          <p:cNvPicPr preferRelativeResize="0"/>
          <p:nvPr/>
        </p:nvPicPr>
        <p:blipFill>
          <a:blip r:embed="rId4">
            <a:alphaModFix/>
          </a:blip>
          <a:stretch>
            <a:fillRect/>
          </a:stretch>
        </p:blipFill>
        <p:spPr>
          <a:xfrm>
            <a:off x="3451063" y="2123075"/>
            <a:ext cx="2241874" cy="897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pic>
        <p:nvPicPr>
          <p:cNvPr id="432" name="Google Shape;432;p43"/>
          <p:cNvPicPr preferRelativeResize="0"/>
          <p:nvPr/>
        </p:nvPicPr>
        <p:blipFill>
          <a:blip r:embed="rId3">
            <a:alphaModFix/>
          </a:blip>
          <a:stretch>
            <a:fillRect/>
          </a:stretch>
        </p:blipFill>
        <p:spPr>
          <a:xfrm>
            <a:off x="78015" y="0"/>
            <a:ext cx="8987960" cy="5143501"/>
          </a:xfrm>
          <a:prstGeom prst="rect">
            <a:avLst/>
          </a:prstGeom>
          <a:noFill/>
          <a:ln>
            <a:noFill/>
          </a:ln>
        </p:spPr>
      </p:pic>
      <p:sp>
        <p:nvSpPr>
          <p:cNvPr id="433" name="Google Shape;433;p43"/>
          <p:cNvSpPr txBox="1"/>
          <p:nvPr/>
        </p:nvSpPr>
        <p:spPr>
          <a:xfrm>
            <a:off x="162850" y="604975"/>
            <a:ext cx="604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lt1"/>
                </a:solidFill>
              </a:rPr>
              <a:t>- </a:t>
            </a:r>
            <a:r>
              <a:rPr b="1" lang="en" sz="1600">
                <a:solidFill>
                  <a:schemeClr val="lt1"/>
                </a:solidFill>
              </a:rPr>
              <a:t>8E</a:t>
            </a:r>
            <a:endParaRPr b="1" sz="16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p31"/>
          <p:cNvPicPr preferRelativeResize="0"/>
          <p:nvPr/>
        </p:nvPicPr>
        <p:blipFill>
          <a:blip r:embed="rId3">
            <a:alphaModFix/>
          </a:blip>
          <a:stretch>
            <a:fillRect/>
          </a:stretch>
        </p:blipFill>
        <p:spPr>
          <a:xfrm>
            <a:off x="0" y="-63067"/>
            <a:ext cx="3957450" cy="5276642"/>
          </a:xfrm>
          <a:prstGeom prst="rect">
            <a:avLst/>
          </a:prstGeom>
          <a:noFill/>
          <a:ln>
            <a:noFill/>
          </a:ln>
        </p:spPr>
      </p:pic>
      <p:pic>
        <p:nvPicPr>
          <p:cNvPr id="247" name="Google Shape;247;p31"/>
          <p:cNvPicPr preferRelativeResize="0"/>
          <p:nvPr/>
        </p:nvPicPr>
        <p:blipFill>
          <a:blip r:embed="rId4">
            <a:alphaModFix/>
          </a:blip>
          <a:stretch>
            <a:fillRect/>
          </a:stretch>
        </p:blipFill>
        <p:spPr>
          <a:xfrm>
            <a:off x="5160975" y="138375"/>
            <a:ext cx="3771500" cy="2678625"/>
          </a:xfrm>
          <a:prstGeom prst="rect">
            <a:avLst/>
          </a:prstGeom>
          <a:noFill/>
          <a:ln cap="flat" cmpd="sng" w="28575">
            <a:solidFill>
              <a:schemeClr val="dk1"/>
            </a:solidFill>
            <a:prstDash val="solid"/>
            <a:round/>
            <a:headEnd len="sm" w="sm" type="none"/>
            <a:tailEnd len="sm" w="sm" type="none"/>
          </a:ln>
        </p:spPr>
      </p:pic>
      <p:pic>
        <p:nvPicPr>
          <p:cNvPr id="248" name="Google Shape;248;p31"/>
          <p:cNvPicPr preferRelativeResize="0"/>
          <p:nvPr/>
        </p:nvPicPr>
        <p:blipFill rotWithShape="1">
          <a:blip r:embed="rId5">
            <a:alphaModFix/>
          </a:blip>
          <a:srcRect b="17891" l="0" r="0" t="0"/>
          <a:stretch/>
        </p:blipFill>
        <p:spPr>
          <a:xfrm>
            <a:off x="4151525" y="3042900"/>
            <a:ext cx="3458250" cy="1931575"/>
          </a:xfrm>
          <a:prstGeom prst="rect">
            <a:avLst/>
          </a:prstGeom>
          <a:noFill/>
          <a:ln cap="flat" cmpd="sng" w="38100">
            <a:solidFill>
              <a:schemeClr val="dk1"/>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cxnSp>
        <p:nvCxnSpPr>
          <p:cNvPr id="253" name="Google Shape;253;p32"/>
          <p:cNvCxnSpPr/>
          <p:nvPr/>
        </p:nvCxnSpPr>
        <p:spPr>
          <a:xfrm>
            <a:off x="6648450" y="-19050"/>
            <a:ext cx="2352600" cy="942900"/>
          </a:xfrm>
          <a:prstGeom prst="straightConnector1">
            <a:avLst/>
          </a:prstGeom>
          <a:noFill/>
          <a:ln cap="flat" cmpd="sng" w="19050">
            <a:solidFill>
              <a:srgbClr val="CCCCCC"/>
            </a:solidFill>
            <a:prstDash val="solid"/>
            <a:round/>
            <a:headEnd len="med" w="med" type="none"/>
            <a:tailEnd len="med" w="med" type="none"/>
          </a:ln>
        </p:spPr>
      </p:cxnSp>
      <p:cxnSp>
        <p:nvCxnSpPr>
          <p:cNvPr id="254" name="Google Shape;254;p32"/>
          <p:cNvCxnSpPr>
            <a:endCxn id="255" idx="1"/>
          </p:cNvCxnSpPr>
          <p:nvPr/>
        </p:nvCxnSpPr>
        <p:spPr>
          <a:xfrm flipH="1" rot="10800000">
            <a:off x="2060716" y="2449888"/>
            <a:ext cx="1884900" cy="454800"/>
          </a:xfrm>
          <a:prstGeom prst="bentConnector3">
            <a:avLst>
              <a:gd fmla="val 88763" name="adj1"/>
            </a:avLst>
          </a:prstGeom>
          <a:noFill/>
          <a:ln cap="flat" cmpd="sng" w="19050">
            <a:solidFill>
              <a:srgbClr val="CCCCCC"/>
            </a:solidFill>
            <a:prstDash val="solid"/>
            <a:round/>
            <a:headEnd len="med" w="med" type="none"/>
            <a:tailEnd len="med" w="med" type="oval"/>
          </a:ln>
        </p:spPr>
      </p:cxnSp>
      <p:cxnSp>
        <p:nvCxnSpPr>
          <p:cNvPr id="256" name="Google Shape;256;p32"/>
          <p:cNvCxnSpPr>
            <a:stCxn id="257" idx="3"/>
            <a:endCxn id="258" idx="1"/>
          </p:cNvCxnSpPr>
          <p:nvPr/>
        </p:nvCxnSpPr>
        <p:spPr>
          <a:xfrm>
            <a:off x="2190781" y="2914350"/>
            <a:ext cx="1688100" cy="519600"/>
          </a:xfrm>
          <a:prstGeom prst="bentConnector3">
            <a:avLst>
              <a:gd fmla="val 49998" name="adj1"/>
            </a:avLst>
          </a:prstGeom>
          <a:noFill/>
          <a:ln cap="flat" cmpd="sng" w="19050">
            <a:solidFill>
              <a:srgbClr val="CCCCCC"/>
            </a:solidFill>
            <a:prstDash val="solid"/>
            <a:round/>
            <a:headEnd len="med" w="med" type="none"/>
            <a:tailEnd len="med" w="med" type="oval"/>
          </a:ln>
        </p:spPr>
      </p:cxnSp>
      <p:cxnSp>
        <p:nvCxnSpPr>
          <p:cNvPr id="259" name="Google Shape;259;p32"/>
          <p:cNvCxnSpPr>
            <a:stCxn id="257" idx="3"/>
            <a:endCxn id="260" idx="1"/>
          </p:cNvCxnSpPr>
          <p:nvPr/>
        </p:nvCxnSpPr>
        <p:spPr>
          <a:xfrm>
            <a:off x="2190781" y="2914350"/>
            <a:ext cx="1754700" cy="1248300"/>
          </a:xfrm>
          <a:prstGeom prst="bentConnector3">
            <a:avLst>
              <a:gd fmla="val 50004" name="adj1"/>
            </a:avLst>
          </a:prstGeom>
          <a:noFill/>
          <a:ln cap="flat" cmpd="sng" w="19050">
            <a:solidFill>
              <a:srgbClr val="CCCCCC"/>
            </a:solidFill>
            <a:prstDash val="solid"/>
            <a:round/>
            <a:headEnd len="med" w="med" type="none"/>
            <a:tailEnd len="med" w="med" type="oval"/>
          </a:ln>
        </p:spPr>
      </p:cxnSp>
      <p:cxnSp>
        <p:nvCxnSpPr>
          <p:cNvPr id="261" name="Google Shape;261;p32"/>
          <p:cNvCxnSpPr>
            <a:stCxn id="257" idx="3"/>
            <a:endCxn id="262" idx="1"/>
          </p:cNvCxnSpPr>
          <p:nvPr/>
        </p:nvCxnSpPr>
        <p:spPr>
          <a:xfrm flipH="1" rot="10800000">
            <a:off x="2190781" y="1593450"/>
            <a:ext cx="1754700" cy="1320900"/>
          </a:xfrm>
          <a:prstGeom prst="bentConnector3">
            <a:avLst>
              <a:gd fmla="val 50004" name="adj1"/>
            </a:avLst>
          </a:prstGeom>
          <a:noFill/>
          <a:ln cap="flat" cmpd="sng" w="19050">
            <a:solidFill>
              <a:srgbClr val="CCCCCC"/>
            </a:solidFill>
            <a:prstDash val="solid"/>
            <a:round/>
            <a:headEnd len="med" w="med" type="none"/>
            <a:tailEnd len="med" w="med" type="oval"/>
          </a:ln>
        </p:spPr>
      </p:cxnSp>
      <p:pic>
        <p:nvPicPr>
          <p:cNvPr id="263" name="Google Shape;263;p32"/>
          <p:cNvPicPr preferRelativeResize="0"/>
          <p:nvPr/>
        </p:nvPicPr>
        <p:blipFill>
          <a:blip r:embed="rId3">
            <a:alphaModFix/>
          </a:blip>
          <a:stretch>
            <a:fillRect/>
          </a:stretch>
        </p:blipFill>
        <p:spPr>
          <a:xfrm>
            <a:off x="1525687" y="1164750"/>
            <a:ext cx="1096777" cy="1096808"/>
          </a:xfrm>
          <a:prstGeom prst="rect">
            <a:avLst/>
          </a:prstGeom>
          <a:noFill/>
          <a:ln>
            <a:noFill/>
          </a:ln>
        </p:spPr>
      </p:pic>
      <p:pic>
        <p:nvPicPr>
          <p:cNvPr id="264" name="Google Shape;264;p32"/>
          <p:cNvPicPr preferRelativeResize="0"/>
          <p:nvPr/>
        </p:nvPicPr>
        <p:blipFill>
          <a:blip r:embed="rId3">
            <a:alphaModFix/>
          </a:blip>
          <a:stretch>
            <a:fillRect/>
          </a:stretch>
        </p:blipFill>
        <p:spPr>
          <a:xfrm>
            <a:off x="1525687" y="3567144"/>
            <a:ext cx="1096777" cy="1096808"/>
          </a:xfrm>
          <a:prstGeom prst="rect">
            <a:avLst/>
          </a:prstGeom>
          <a:noFill/>
          <a:ln>
            <a:noFill/>
          </a:ln>
        </p:spPr>
      </p:pic>
      <p:pic>
        <p:nvPicPr>
          <p:cNvPr id="265" name="Google Shape;265;p32"/>
          <p:cNvPicPr preferRelativeResize="0"/>
          <p:nvPr/>
        </p:nvPicPr>
        <p:blipFill>
          <a:blip r:embed="rId3">
            <a:alphaModFix/>
          </a:blip>
          <a:stretch>
            <a:fillRect/>
          </a:stretch>
        </p:blipFill>
        <p:spPr>
          <a:xfrm>
            <a:off x="535476" y="1973637"/>
            <a:ext cx="1862228" cy="1862303"/>
          </a:xfrm>
          <a:prstGeom prst="rect">
            <a:avLst/>
          </a:prstGeom>
          <a:noFill/>
          <a:ln>
            <a:noFill/>
          </a:ln>
        </p:spPr>
      </p:pic>
      <p:sp>
        <p:nvSpPr>
          <p:cNvPr id="266" name="Google Shape;266;p32"/>
          <p:cNvSpPr txBox="1"/>
          <p:nvPr>
            <p:ph type="title"/>
          </p:nvPr>
        </p:nvSpPr>
        <p:spPr>
          <a:xfrm>
            <a:off x="198375" y="615775"/>
            <a:ext cx="7704000" cy="564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What are Ethics/Morals Again?</a:t>
            </a:r>
            <a:endParaRPr/>
          </a:p>
        </p:txBody>
      </p:sp>
      <p:sp>
        <p:nvSpPr>
          <p:cNvPr id="262" name="Google Shape;262;p32"/>
          <p:cNvSpPr txBox="1"/>
          <p:nvPr>
            <p:ph type="title"/>
          </p:nvPr>
        </p:nvSpPr>
        <p:spPr>
          <a:xfrm>
            <a:off x="3945616" y="1384500"/>
            <a:ext cx="2321700" cy="417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800"/>
              <a:t>What is Right/Wrong</a:t>
            </a:r>
            <a:endParaRPr sz="1800"/>
          </a:p>
        </p:txBody>
      </p:sp>
      <p:pic>
        <p:nvPicPr>
          <p:cNvPr id="267" name="Google Shape;267;p32"/>
          <p:cNvPicPr preferRelativeResize="0"/>
          <p:nvPr/>
        </p:nvPicPr>
        <p:blipFill>
          <a:blip r:embed="rId3">
            <a:alphaModFix/>
          </a:blip>
          <a:stretch>
            <a:fillRect/>
          </a:stretch>
        </p:blipFill>
        <p:spPr>
          <a:xfrm>
            <a:off x="2354021" y="1841296"/>
            <a:ext cx="1096777" cy="1096808"/>
          </a:xfrm>
          <a:prstGeom prst="rect">
            <a:avLst/>
          </a:prstGeom>
          <a:noFill/>
          <a:ln>
            <a:noFill/>
          </a:ln>
        </p:spPr>
      </p:pic>
      <p:sp>
        <p:nvSpPr>
          <p:cNvPr id="255" name="Google Shape;255;p32"/>
          <p:cNvSpPr txBox="1"/>
          <p:nvPr>
            <p:ph type="title"/>
          </p:nvPr>
        </p:nvSpPr>
        <p:spPr>
          <a:xfrm>
            <a:off x="3945616" y="2240937"/>
            <a:ext cx="2321700" cy="417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800"/>
              <a:t>Moral Compass</a:t>
            </a:r>
            <a:endParaRPr sz="1800"/>
          </a:p>
        </p:txBody>
      </p:sp>
      <p:sp>
        <p:nvSpPr>
          <p:cNvPr id="258" name="Google Shape;258;p32"/>
          <p:cNvSpPr txBox="1"/>
          <p:nvPr>
            <p:ph type="title"/>
          </p:nvPr>
        </p:nvSpPr>
        <p:spPr>
          <a:xfrm>
            <a:off x="3878800" y="3225125"/>
            <a:ext cx="2432700" cy="417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800"/>
              <a:t>Society’s “Unwritten Rules”</a:t>
            </a:r>
            <a:endParaRPr sz="1800"/>
          </a:p>
        </p:txBody>
      </p:sp>
      <p:sp>
        <p:nvSpPr>
          <p:cNvPr id="260" name="Google Shape;260;p32"/>
          <p:cNvSpPr txBox="1"/>
          <p:nvPr>
            <p:ph type="title"/>
          </p:nvPr>
        </p:nvSpPr>
        <p:spPr>
          <a:xfrm>
            <a:off x="3945616" y="3953800"/>
            <a:ext cx="2321700" cy="417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800"/>
              <a:t>Empathy</a:t>
            </a:r>
            <a:endParaRPr sz="1800"/>
          </a:p>
        </p:txBody>
      </p:sp>
      <p:pic>
        <p:nvPicPr>
          <p:cNvPr id="268" name="Google Shape;268;p32"/>
          <p:cNvPicPr preferRelativeResize="0"/>
          <p:nvPr/>
        </p:nvPicPr>
        <p:blipFill>
          <a:blip r:embed="rId3">
            <a:alphaModFix/>
          </a:blip>
          <a:stretch>
            <a:fillRect/>
          </a:stretch>
        </p:blipFill>
        <p:spPr>
          <a:xfrm>
            <a:off x="2354021" y="2938113"/>
            <a:ext cx="1096777" cy="1096808"/>
          </a:xfrm>
          <a:prstGeom prst="rect">
            <a:avLst/>
          </a:prstGeom>
          <a:noFill/>
          <a:ln>
            <a:noFill/>
          </a:ln>
        </p:spPr>
      </p:pic>
      <p:grpSp>
        <p:nvGrpSpPr>
          <p:cNvPr id="269" name="Google Shape;269;p32"/>
          <p:cNvGrpSpPr/>
          <p:nvPr/>
        </p:nvGrpSpPr>
        <p:grpSpPr>
          <a:xfrm>
            <a:off x="1897439" y="1536580"/>
            <a:ext cx="353239" cy="353130"/>
            <a:chOff x="720040" y="3220955"/>
            <a:chExt cx="377755" cy="377639"/>
          </a:xfrm>
        </p:grpSpPr>
        <p:sp>
          <p:nvSpPr>
            <p:cNvPr id="270" name="Google Shape;270;p32"/>
            <p:cNvSpPr/>
            <p:nvPr/>
          </p:nvSpPr>
          <p:spPr>
            <a:xfrm>
              <a:off x="720040" y="3220955"/>
              <a:ext cx="377755" cy="377639"/>
            </a:xfrm>
            <a:custGeom>
              <a:rect b="b" l="l" r="r" t="t"/>
              <a:pathLst>
                <a:path extrusionOk="0" h="9772" w="9775">
                  <a:moveTo>
                    <a:pt x="1162" y="1453"/>
                  </a:moveTo>
                  <a:lnTo>
                    <a:pt x="1162" y="1738"/>
                  </a:lnTo>
                  <a:lnTo>
                    <a:pt x="449" y="1738"/>
                  </a:lnTo>
                  <a:lnTo>
                    <a:pt x="449" y="1739"/>
                  </a:lnTo>
                  <a:cubicBezTo>
                    <a:pt x="361" y="1739"/>
                    <a:pt x="290" y="1657"/>
                    <a:pt x="310" y="1564"/>
                  </a:cubicBezTo>
                  <a:cubicBezTo>
                    <a:pt x="325" y="1498"/>
                    <a:pt x="385" y="1453"/>
                    <a:pt x="453" y="1453"/>
                  </a:cubicBezTo>
                  <a:close/>
                  <a:moveTo>
                    <a:pt x="9326" y="1454"/>
                  </a:moveTo>
                  <a:cubicBezTo>
                    <a:pt x="9415" y="1454"/>
                    <a:pt x="9485" y="1537"/>
                    <a:pt x="9465" y="1629"/>
                  </a:cubicBezTo>
                  <a:cubicBezTo>
                    <a:pt x="9450" y="1696"/>
                    <a:pt x="9390" y="1740"/>
                    <a:pt x="9322" y="1740"/>
                  </a:cubicBezTo>
                  <a:lnTo>
                    <a:pt x="8613" y="1740"/>
                  </a:lnTo>
                  <a:lnTo>
                    <a:pt x="8613" y="1455"/>
                  </a:lnTo>
                  <a:lnTo>
                    <a:pt x="9326" y="1455"/>
                  </a:lnTo>
                  <a:lnTo>
                    <a:pt x="9326" y="1454"/>
                  </a:lnTo>
                  <a:close/>
                  <a:moveTo>
                    <a:pt x="1448" y="331"/>
                  </a:moveTo>
                  <a:cubicBezTo>
                    <a:pt x="1613" y="389"/>
                    <a:pt x="1733" y="548"/>
                    <a:pt x="1733" y="734"/>
                  </a:cubicBezTo>
                  <a:lnTo>
                    <a:pt x="1733" y="2465"/>
                  </a:lnTo>
                  <a:cubicBezTo>
                    <a:pt x="1733" y="2651"/>
                    <a:pt x="1613" y="2809"/>
                    <a:pt x="1448" y="2868"/>
                  </a:cubicBezTo>
                  <a:lnTo>
                    <a:pt x="1448" y="331"/>
                  </a:lnTo>
                  <a:close/>
                  <a:moveTo>
                    <a:pt x="8329" y="332"/>
                  </a:moveTo>
                  <a:lnTo>
                    <a:pt x="8329" y="2869"/>
                  </a:lnTo>
                  <a:cubicBezTo>
                    <a:pt x="8163" y="2811"/>
                    <a:pt x="8044" y="2652"/>
                    <a:pt x="8044" y="2466"/>
                  </a:cubicBezTo>
                  <a:lnTo>
                    <a:pt x="8044" y="735"/>
                  </a:lnTo>
                  <a:cubicBezTo>
                    <a:pt x="8044" y="549"/>
                    <a:pt x="8163" y="390"/>
                    <a:pt x="8329" y="332"/>
                  </a:cubicBezTo>
                  <a:close/>
                  <a:moveTo>
                    <a:pt x="7758" y="883"/>
                  </a:moveTo>
                  <a:lnTo>
                    <a:pt x="7758" y="2328"/>
                  </a:lnTo>
                  <a:lnTo>
                    <a:pt x="3022" y="2328"/>
                  </a:lnTo>
                  <a:cubicBezTo>
                    <a:pt x="2948" y="2328"/>
                    <a:pt x="2884" y="2381"/>
                    <a:pt x="2874" y="2453"/>
                  </a:cubicBezTo>
                  <a:cubicBezTo>
                    <a:pt x="2864" y="2539"/>
                    <a:pt x="2931" y="2613"/>
                    <a:pt x="3016" y="2613"/>
                  </a:cubicBezTo>
                  <a:lnTo>
                    <a:pt x="7188" y="2613"/>
                  </a:lnTo>
                  <a:lnTo>
                    <a:pt x="7188" y="7175"/>
                  </a:lnTo>
                  <a:lnTo>
                    <a:pt x="2588" y="7175"/>
                  </a:lnTo>
                  <a:lnTo>
                    <a:pt x="2588" y="2471"/>
                  </a:lnTo>
                  <a:cubicBezTo>
                    <a:pt x="2588" y="2392"/>
                    <a:pt x="2524" y="2328"/>
                    <a:pt x="2445" y="2328"/>
                  </a:cubicBezTo>
                  <a:lnTo>
                    <a:pt x="2017" y="2328"/>
                  </a:lnTo>
                  <a:lnTo>
                    <a:pt x="2017" y="883"/>
                  </a:lnTo>
                  <a:close/>
                  <a:moveTo>
                    <a:pt x="1162" y="8030"/>
                  </a:moveTo>
                  <a:lnTo>
                    <a:pt x="1162" y="8315"/>
                  </a:lnTo>
                  <a:lnTo>
                    <a:pt x="449" y="8315"/>
                  </a:lnTo>
                  <a:lnTo>
                    <a:pt x="449" y="8316"/>
                  </a:lnTo>
                  <a:cubicBezTo>
                    <a:pt x="361" y="8316"/>
                    <a:pt x="290" y="8235"/>
                    <a:pt x="310" y="8141"/>
                  </a:cubicBezTo>
                  <a:cubicBezTo>
                    <a:pt x="325" y="8076"/>
                    <a:pt x="385" y="8030"/>
                    <a:pt x="453" y="8030"/>
                  </a:cubicBezTo>
                  <a:close/>
                  <a:moveTo>
                    <a:pt x="9326" y="8031"/>
                  </a:moveTo>
                  <a:cubicBezTo>
                    <a:pt x="9415" y="8031"/>
                    <a:pt x="9485" y="8114"/>
                    <a:pt x="9465" y="8207"/>
                  </a:cubicBezTo>
                  <a:cubicBezTo>
                    <a:pt x="9450" y="8272"/>
                    <a:pt x="9390" y="8316"/>
                    <a:pt x="9322" y="8316"/>
                  </a:cubicBezTo>
                  <a:lnTo>
                    <a:pt x="8613" y="8316"/>
                  </a:lnTo>
                  <a:lnTo>
                    <a:pt x="8613" y="8031"/>
                  </a:lnTo>
                  <a:close/>
                  <a:moveTo>
                    <a:pt x="7758" y="7461"/>
                  </a:moveTo>
                  <a:lnTo>
                    <a:pt x="7758" y="8907"/>
                  </a:lnTo>
                  <a:lnTo>
                    <a:pt x="2017" y="8907"/>
                  </a:lnTo>
                  <a:lnTo>
                    <a:pt x="2017" y="7461"/>
                  </a:lnTo>
                  <a:close/>
                  <a:moveTo>
                    <a:pt x="1448" y="6909"/>
                  </a:moveTo>
                  <a:cubicBezTo>
                    <a:pt x="1613" y="6967"/>
                    <a:pt x="1733" y="7126"/>
                    <a:pt x="1733" y="7312"/>
                  </a:cubicBezTo>
                  <a:lnTo>
                    <a:pt x="1733" y="9041"/>
                  </a:lnTo>
                  <a:cubicBezTo>
                    <a:pt x="1733" y="9227"/>
                    <a:pt x="1613" y="9385"/>
                    <a:pt x="1448" y="9444"/>
                  </a:cubicBezTo>
                  <a:lnTo>
                    <a:pt x="1448" y="6909"/>
                  </a:lnTo>
                  <a:close/>
                  <a:moveTo>
                    <a:pt x="8329" y="6910"/>
                  </a:moveTo>
                  <a:lnTo>
                    <a:pt x="8329" y="9445"/>
                  </a:lnTo>
                  <a:cubicBezTo>
                    <a:pt x="8163" y="9387"/>
                    <a:pt x="8044" y="9228"/>
                    <a:pt x="8044" y="9042"/>
                  </a:cubicBezTo>
                  <a:lnTo>
                    <a:pt x="8044" y="7313"/>
                  </a:lnTo>
                  <a:cubicBezTo>
                    <a:pt x="8044" y="7127"/>
                    <a:pt x="8163" y="6968"/>
                    <a:pt x="8329" y="6910"/>
                  </a:cubicBezTo>
                  <a:close/>
                  <a:moveTo>
                    <a:pt x="8469" y="0"/>
                  </a:moveTo>
                  <a:cubicBezTo>
                    <a:pt x="8126" y="0"/>
                    <a:pt x="7838" y="251"/>
                    <a:pt x="7773" y="580"/>
                  </a:cubicBezTo>
                  <a:lnTo>
                    <a:pt x="2003" y="580"/>
                  </a:lnTo>
                  <a:cubicBezTo>
                    <a:pt x="1936" y="249"/>
                    <a:pt x="1648" y="0"/>
                    <a:pt x="1302" y="0"/>
                  </a:cubicBezTo>
                  <a:cubicBezTo>
                    <a:pt x="1224" y="0"/>
                    <a:pt x="1162" y="65"/>
                    <a:pt x="1162" y="144"/>
                  </a:cubicBezTo>
                  <a:lnTo>
                    <a:pt x="1162" y="1169"/>
                  </a:lnTo>
                  <a:lnTo>
                    <a:pt x="458" y="1169"/>
                  </a:lnTo>
                  <a:cubicBezTo>
                    <a:pt x="236" y="1169"/>
                    <a:pt x="43" y="1336"/>
                    <a:pt x="23" y="1558"/>
                  </a:cubicBezTo>
                  <a:cubicBezTo>
                    <a:pt x="1" y="1812"/>
                    <a:pt x="200" y="2025"/>
                    <a:pt x="449" y="2025"/>
                  </a:cubicBezTo>
                  <a:lnTo>
                    <a:pt x="1162" y="2025"/>
                  </a:lnTo>
                  <a:lnTo>
                    <a:pt x="1162" y="3043"/>
                  </a:lnTo>
                  <a:cubicBezTo>
                    <a:pt x="1162" y="3121"/>
                    <a:pt x="1224" y="3186"/>
                    <a:pt x="1302" y="3186"/>
                  </a:cubicBezTo>
                  <a:cubicBezTo>
                    <a:pt x="1303" y="3186"/>
                    <a:pt x="1303" y="3186"/>
                    <a:pt x="1304" y="3186"/>
                  </a:cubicBezTo>
                  <a:cubicBezTo>
                    <a:pt x="1647" y="3186"/>
                    <a:pt x="1937" y="2940"/>
                    <a:pt x="2003" y="2615"/>
                  </a:cubicBezTo>
                  <a:lnTo>
                    <a:pt x="2302" y="2615"/>
                  </a:lnTo>
                  <a:lnTo>
                    <a:pt x="2302" y="7176"/>
                  </a:lnTo>
                  <a:lnTo>
                    <a:pt x="2003" y="7176"/>
                  </a:lnTo>
                  <a:cubicBezTo>
                    <a:pt x="1936" y="6851"/>
                    <a:pt x="1648" y="6605"/>
                    <a:pt x="1302" y="6605"/>
                  </a:cubicBezTo>
                  <a:cubicBezTo>
                    <a:pt x="1224" y="6605"/>
                    <a:pt x="1162" y="6671"/>
                    <a:pt x="1162" y="6748"/>
                  </a:cubicBezTo>
                  <a:lnTo>
                    <a:pt x="1162" y="7746"/>
                  </a:lnTo>
                  <a:lnTo>
                    <a:pt x="458" y="7746"/>
                  </a:lnTo>
                  <a:cubicBezTo>
                    <a:pt x="236" y="7746"/>
                    <a:pt x="43" y="7912"/>
                    <a:pt x="23" y="8134"/>
                  </a:cubicBezTo>
                  <a:cubicBezTo>
                    <a:pt x="1" y="8388"/>
                    <a:pt x="200" y="8601"/>
                    <a:pt x="449" y="8601"/>
                  </a:cubicBezTo>
                  <a:lnTo>
                    <a:pt x="1162" y="8601"/>
                  </a:lnTo>
                  <a:lnTo>
                    <a:pt x="1162" y="9628"/>
                  </a:lnTo>
                  <a:cubicBezTo>
                    <a:pt x="1162" y="9705"/>
                    <a:pt x="1224" y="9771"/>
                    <a:pt x="1302" y="9771"/>
                  </a:cubicBezTo>
                  <a:cubicBezTo>
                    <a:pt x="1303" y="9771"/>
                    <a:pt x="1303" y="9771"/>
                    <a:pt x="1304" y="9771"/>
                  </a:cubicBezTo>
                  <a:cubicBezTo>
                    <a:pt x="1647" y="9771"/>
                    <a:pt x="1937" y="9521"/>
                    <a:pt x="2003" y="9190"/>
                  </a:cubicBezTo>
                  <a:lnTo>
                    <a:pt x="7773" y="9190"/>
                  </a:lnTo>
                  <a:cubicBezTo>
                    <a:pt x="7839" y="9522"/>
                    <a:pt x="8128" y="9771"/>
                    <a:pt x="8473" y="9771"/>
                  </a:cubicBezTo>
                  <a:cubicBezTo>
                    <a:pt x="8552" y="9771"/>
                    <a:pt x="8613" y="9705"/>
                    <a:pt x="8613" y="9628"/>
                  </a:cubicBezTo>
                  <a:lnTo>
                    <a:pt x="8613" y="8601"/>
                  </a:lnTo>
                  <a:lnTo>
                    <a:pt x="9330" y="8601"/>
                  </a:lnTo>
                  <a:cubicBezTo>
                    <a:pt x="9332" y="8601"/>
                    <a:pt x="9334" y="8601"/>
                    <a:pt x="9336" y="8601"/>
                  </a:cubicBezTo>
                  <a:cubicBezTo>
                    <a:pt x="9569" y="8601"/>
                    <a:pt x="9757" y="8410"/>
                    <a:pt x="9757" y="8176"/>
                  </a:cubicBezTo>
                  <a:cubicBezTo>
                    <a:pt x="9757" y="7940"/>
                    <a:pt x="9567" y="7748"/>
                    <a:pt x="9330" y="7746"/>
                  </a:cubicBezTo>
                  <a:lnTo>
                    <a:pt x="8632" y="7746"/>
                  </a:lnTo>
                  <a:lnTo>
                    <a:pt x="8632" y="6748"/>
                  </a:lnTo>
                  <a:cubicBezTo>
                    <a:pt x="8632" y="6671"/>
                    <a:pt x="8570" y="6607"/>
                    <a:pt x="8491" y="6605"/>
                  </a:cubicBezTo>
                  <a:cubicBezTo>
                    <a:pt x="8490" y="6605"/>
                    <a:pt x="8490" y="6605"/>
                    <a:pt x="8489" y="6605"/>
                  </a:cubicBezTo>
                  <a:cubicBezTo>
                    <a:pt x="8138" y="6605"/>
                    <a:pt x="7845" y="6849"/>
                    <a:pt x="7778" y="7176"/>
                  </a:cubicBezTo>
                  <a:lnTo>
                    <a:pt x="7473" y="7176"/>
                  </a:lnTo>
                  <a:lnTo>
                    <a:pt x="7473" y="2615"/>
                  </a:lnTo>
                  <a:lnTo>
                    <a:pt x="7778" y="2615"/>
                  </a:lnTo>
                  <a:cubicBezTo>
                    <a:pt x="7845" y="2940"/>
                    <a:pt x="8139" y="3186"/>
                    <a:pt x="8489" y="3186"/>
                  </a:cubicBezTo>
                  <a:cubicBezTo>
                    <a:pt x="8490" y="3186"/>
                    <a:pt x="8490" y="3186"/>
                    <a:pt x="8491" y="3186"/>
                  </a:cubicBezTo>
                  <a:cubicBezTo>
                    <a:pt x="8570" y="3186"/>
                    <a:pt x="8632" y="3121"/>
                    <a:pt x="8632" y="3043"/>
                  </a:cubicBezTo>
                  <a:lnTo>
                    <a:pt x="8613" y="2025"/>
                  </a:lnTo>
                  <a:lnTo>
                    <a:pt x="9317" y="2025"/>
                  </a:lnTo>
                  <a:cubicBezTo>
                    <a:pt x="9539" y="2025"/>
                    <a:pt x="9732" y="1860"/>
                    <a:pt x="9752" y="1638"/>
                  </a:cubicBezTo>
                  <a:cubicBezTo>
                    <a:pt x="9774" y="1383"/>
                    <a:pt x="9575" y="1169"/>
                    <a:pt x="9326" y="1169"/>
                  </a:cubicBezTo>
                  <a:lnTo>
                    <a:pt x="8613" y="1169"/>
                  </a:lnTo>
                  <a:lnTo>
                    <a:pt x="8613" y="144"/>
                  </a:lnTo>
                  <a:cubicBezTo>
                    <a:pt x="8613" y="65"/>
                    <a:pt x="8551" y="0"/>
                    <a:pt x="8473" y="0"/>
                  </a:cubicBezTo>
                  <a:cubicBezTo>
                    <a:pt x="8472" y="0"/>
                    <a:pt x="8470" y="0"/>
                    <a:pt x="846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2"/>
            <p:cNvSpPr/>
            <p:nvPr/>
          </p:nvSpPr>
          <p:spPr>
            <a:xfrm>
              <a:off x="831029" y="3332948"/>
              <a:ext cx="155739" cy="66160"/>
            </a:xfrm>
            <a:custGeom>
              <a:rect b="b" l="l" r="r" t="t"/>
              <a:pathLst>
                <a:path extrusionOk="0" h="1712" w="4030">
                  <a:moveTo>
                    <a:pt x="3746" y="286"/>
                  </a:moveTo>
                  <a:lnTo>
                    <a:pt x="3746" y="857"/>
                  </a:lnTo>
                  <a:lnTo>
                    <a:pt x="285" y="857"/>
                  </a:lnTo>
                  <a:lnTo>
                    <a:pt x="285" y="286"/>
                  </a:lnTo>
                  <a:close/>
                  <a:moveTo>
                    <a:pt x="3746" y="1142"/>
                  </a:moveTo>
                  <a:lnTo>
                    <a:pt x="3746" y="1427"/>
                  </a:lnTo>
                  <a:lnTo>
                    <a:pt x="285" y="1427"/>
                  </a:lnTo>
                  <a:lnTo>
                    <a:pt x="285" y="1142"/>
                  </a:lnTo>
                  <a:close/>
                  <a:moveTo>
                    <a:pt x="143" y="1"/>
                  </a:moveTo>
                  <a:cubicBezTo>
                    <a:pt x="65" y="1"/>
                    <a:pt x="0" y="64"/>
                    <a:pt x="0" y="144"/>
                  </a:cubicBezTo>
                  <a:lnTo>
                    <a:pt x="0" y="1569"/>
                  </a:lnTo>
                  <a:cubicBezTo>
                    <a:pt x="1" y="1648"/>
                    <a:pt x="65" y="1712"/>
                    <a:pt x="143" y="1712"/>
                  </a:cubicBezTo>
                  <a:lnTo>
                    <a:pt x="3887" y="1712"/>
                  </a:lnTo>
                  <a:cubicBezTo>
                    <a:pt x="3965" y="1712"/>
                    <a:pt x="4030" y="1648"/>
                    <a:pt x="4030" y="1569"/>
                  </a:cubicBezTo>
                  <a:lnTo>
                    <a:pt x="4030" y="144"/>
                  </a:lnTo>
                  <a:cubicBezTo>
                    <a:pt x="4030" y="65"/>
                    <a:pt x="3966" y="1"/>
                    <a:pt x="388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2"/>
            <p:cNvSpPr/>
            <p:nvPr/>
          </p:nvSpPr>
          <p:spPr>
            <a:xfrm>
              <a:off x="830835" y="3410122"/>
              <a:ext cx="73155" cy="11014"/>
            </a:xfrm>
            <a:custGeom>
              <a:rect b="b" l="l" r="r" t="t"/>
              <a:pathLst>
                <a:path extrusionOk="0" h="285" w="1893">
                  <a:moveTo>
                    <a:pt x="158" y="1"/>
                  </a:moveTo>
                  <a:cubicBezTo>
                    <a:pt x="86" y="1"/>
                    <a:pt x="21" y="54"/>
                    <a:pt x="11" y="125"/>
                  </a:cubicBezTo>
                  <a:cubicBezTo>
                    <a:pt x="1" y="211"/>
                    <a:pt x="69" y="285"/>
                    <a:pt x="153" y="285"/>
                  </a:cubicBezTo>
                  <a:lnTo>
                    <a:pt x="1734" y="285"/>
                  </a:lnTo>
                  <a:cubicBezTo>
                    <a:pt x="1808" y="285"/>
                    <a:pt x="1872" y="232"/>
                    <a:pt x="1882" y="161"/>
                  </a:cubicBezTo>
                  <a:cubicBezTo>
                    <a:pt x="1892" y="75"/>
                    <a:pt x="1824" y="1"/>
                    <a:pt x="174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2"/>
            <p:cNvSpPr/>
            <p:nvPr/>
          </p:nvSpPr>
          <p:spPr>
            <a:xfrm>
              <a:off x="914231" y="3410045"/>
              <a:ext cx="73116" cy="11052"/>
            </a:xfrm>
            <a:custGeom>
              <a:rect b="b" l="l" r="r" t="t"/>
              <a:pathLst>
                <a:path extrusionOk="0" h="286" w="1892">
                  <a:moveTo>
                    <a:pt x="158" y="1"/>
                  </a:moveTo>
                  <a:cubicBezTo>
                    <a:pt x="85" y="1"/>
                    <a:pt x="20" y="54"/>
                    <a:pt x="11" y="126"/>
                  </a:cubicBezTo>
                  <a:cubicBezTo>
                    <a:pt x="0" y="212"/>
                    <a:pt x="68" y="286"/>
                    <a:pt x="153" y="286"/>
                  </a:cubicBezTo>
                  <a:lnTo>
                    <a:pt x="1734" y="286"/>
                  </a:lnTo>
                  <a:cubicBezTo>
                    <a:pt x="1807" y="286"/>
                    <a:pt x="1872" y="233"/>
                    <a:pt x="1881" y="162"/>
                  </a:cubicBezTo>
                  <a:cubicBezTo>
                    <a:pt x="1892" y="75"/>
                    <a:pt x="1824" y="1"/>
                    <a:pt x="173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2"/>
            <p:cNvSpPr/>
            <p:nvPr/>
          </p:nvSpPr>
          <p:spPr>
            <a:xfrm>
              <a:off x="830835" y="3432111"/>
              <a:ext cx="73155" cy="11052"/>
            </a:xfrm>
            <a:custGeom>
              <a:rect b="b" l="l" r="r" t="t"/>
              <a:pathLst>
                <a:path extrusionOk="0" h="286" w="1893">
                  <a:moveTo>
                    <a:pt x="158" y="1"/>
                  </a:moveTo>
                  <a:cubicBezTo>
                    <a:pt x="86" y="1"/>
                    <a:pt x="21" y="54"/>
                    <a:pt x="11" y="126"/>
                  </a:cubicBezTo>
                  <a:cubicBezTo>
                    <a:pt x="1" y="213"/>
                    <a:pt x="69" y="286"/>
                    <a:pt x="153" y="286"/>
                  </a:cubicBezTo>
                  <a:lnTo>
                    <a:pt x="1734" y="286"/>
                  </a:lnTo>
                  <a:cubicBezTo>
                    <a:pt x="1808" y="286"/>
                    <a:pt x="1872" y="233"/>
                    <a:pt x="1882" y="161"/>
                  </a:cubicBezTo>
                  <a:cubicBezTo>
                    <a:pt x="1892" y="75"/>
                    <a:pt x="1824" y="1"/>
                    <a:pt x="174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2"/>
            <p:cNvSpPr/>
            <p:nvPr/>
          </p:nvSpPr>
          <p:spPr>
            <a:xfrm>
              <a:off x="914231" y="3432111"/>
              <a:ext cx="73116" cy="11052"/>
            </a:xfrm>
            <a:custGeom>
              <a:rect b="b" l="l" r="r" t="t"/>
              <a:pathLst>
                <a:path extrusionOk="0" h="286" w="1892">
                  <a:moveTo>
                    <a:pt x="158" y="1"/>
                  </a:moveTo>
                  <a:cubicBezTo>
                    <a:pt x="85" y="1"/>
                    <a:pt x="20" y="54"/>
                    <a:pt x="11" y="126"/>
                  </a:cubicBezTo>
                  <a:cubicBezTo>
                    <a:pt x="0" y="212"/>
                    <a:pt x="68" y="286"/>
                    <a:pt x="153" y="286"/>
                  </a:cubicBezTo>
                  <a:lnTo>
                    <a:pt x="1734" y="286"/>
                  </a:lnTo>
                  <a:cubicBezTo>
                    <a:pt x="1807" y="286"/>
                    <a:pt x="1872" y="233"/>
                    <a:pt x="1881" y="161"/>
                  </a:cubicBezTo>
                  <a:cubicBezTo>
                    <a:pt x="1892" y="75"/>
                    <a:pt x="1824" y="1"/>
                    <a:pt x="173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2"/>
            <p:cNvSpPr/>
            <p:nvPr/>
          </p:nvSpPr>
          <p:spPr>
            <a:xfrm>
              <a:off x="830835" y="3454216"/>
              <a:ext cx="73155" cy="11052"/>
            </a:xfrm>
            <a:custGeom>
              <a:rect b="b" l="l" r="r" t="t"/>
              <a:pathLst>
                <a:path extrusionOk="0" h="286" w="1893">
                  <a:moveTo>
                    <a:pt x="158" y="0"/>
                  </a:moveTo>
                  <a:cubicBezTo>
                    <a:pt x="86" y="0"/>
                    <a:pt x="21" y="53"/>
                    <a:pt x="11" y="124"/>
                  </a:cubicBezTo>
                  <a:cubicBezTo>
                    <a:pt x="1" y="211"/>
                    <a:pt x="69" y="285"/>
                    <a:pt x="153" y="285"/>
                  </a:cubicBezTo>
                  <a:lnTo>
                    <a:pt x="1734" y="285"/>
                  </a:lnTo>
                  <a:cubicBezTo>
                    <a:pt x="1808" y="285"/>
                    <a:pt x="1872" y="232"/>
                    <a:pt x="1882" y="160"/>
                  </a:cubicBezTo>
                  <a:cubicBezTo>
                    <a:pt x="1892" y="74"/>
                    <a:pt x="1824" y="0"/>
                    <a:pt x="17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2"/>
            <p:cNvSpPr/>
            <p:nvPr/>
          </p:nvSpPr>
          <p:spPr>
            <a:xfrm>
              <a:off x="914231" y="3454216"/>
              <a:ext cx="73116" cy="11052"/>
            </a:xfrm>
            <a:custGeom>
              <a:rect b="b" l="l" r="r" t="t"/>
              <a:pathLst>
                <a:path extrusionOk="0" h="286" w="1892">
                  <a:moveTo>
                    <a:pt x="158" y="0"/>
                  </a:moveTo>
                  <a:cubicBezTo>
                    <a:pt x="85" y="0"/>
                    <a:pt x="20" y="53"/>
                    <a:pt x="11" y="124"/>
                  </a:cubicBezTo>
                  <a:cubicBezTo>
                    <a:pt x="0" y="211"/>
                    <a:pt x="68" y="285"/>
                    <a:pt x="153" y="285"/>
                  </a:cubicBezTo>
                  <a:lnTo>
                    <a:pt x="1734" y="285"/>
                  </a:lnTo>
                  <a:cubicBezTo>
                    <a:pt x="1807" y="285"/>
                    <a:pt x="1872" y="232"/>
                    <a:pt x="1881" y="160"/>
                  </a:cubicBezTo>
                  <a:cubicBezTo>
                    <a:pt x="1892" y="73"/>
                    <a:pt x="1824" y="0"/>
                    <a:pt x="173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2"/>
            <p:cNvSpPr/>
            <p:nvPr/>
          </p:nvSpPr>
          <p:spPr>
            <a:xfrm>
              <a:off x="830835" y="3476205"/>
              <a:ext cx="73155" cy="11052"/>
            </a:xfrm>
            <a:custGeom>
              <a:rect b="b" l="l" r="r" t="t"/>
              <a:pathLst>
                <a:path extrusionOk="0" h="286" w="1893">
                  <a:moveTo>
                    <a:pt x="158" y="0"/>
                  </a:moveTo>
                  <a:cubicBezTo>
                    <a:pt x="86" y="0"/>
                    <a:pt x="21" y="53"/>
                    <a:pt x="11" y="125"/>
                  </a:cubicBezTo>
                  <a:cubicBezTo>
                    <a:pt x="1" y="212"/>
                    <a:pt x="69" y="285"/>
                    <a:pt x="153" y="285"/>
                  </a:cubicBezTo>
                  <a:lnTo>
                    <a:pt x="1734" y="285"/>
                  </a:lnTo>
                  <a:cubicBezTo>
                    <a:pt x="1808" y="285"/>
                    <a:pt x="1872" y="232"/>
                    <a:pt x="1882" y="161"/>
                  </a:cubicBezTo>
                  <a:cubicBezTo>
                    <a:pt x="1892" y="74"/>
                    <a:pt x="1824" y="0"/>
                    <a:pt x="17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2"/>
            <p:cNvSpPr/>
            <p:nvPr/>
          </p:nvSpPr>
          <p:spPr>
            <a:xfrm>
              <a:off x="914231" y="3476205"/>
              <a:ext cx="73116" cy="11052"/>
            </a:xfrm>
            <a:custGeom>
              <a:rect b="b" l="l" r="r" t="t"/>
              <a:pathLst>
                <a:path extrusionOk="0" h="286" w="1892">
                  <a:moveTo>
                    <a:pt x="158" y="0"/>
                  </a:moveTo>
                  <a:cubicBezTo>
                    <a:pt x="85" y="0"/>
                    <a:pt x="20" y="53"/>
                    <a:pt x="11" y="125"/>
                  </a:cubicBezTo>
                  <a:cubicBezTo>
                    <a:pt x="0" y="211"/>
                    <a:pt x="68" y="285"/>
                    <a:pt x="153" y="285"/>
                  </a:cubicBezTo>
                  <a:lnTo>
                    <a:pt x="1734" y="285"/>
                  </a:lnTo>
                  <a:cubicBezTo>
                    <a:pt x="1807" y="285"/>
                    <a:pt x="1872" y="232"/>
                    <a:pt x="1881" y="161"/>
                  </a:cubicBezTo>
                  <a:cubicBezTo>
                    <a:pt x="1892" y="74"/>
                    <a:pt x="1824" y="0"/>
                    <a:pt x="173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0" name="Google Shape;280;p32"/>
          <p:cNvGrpSpPr/>
          <p:nvPr/>
        </p:nvGrpSpPr>
        <p:grpSpPr>
          <a:xfrm>
            <a:off x="2726034" y="3327736"/>
            <a:ext cx="352733" cy="331159"/>
            <a:chOff x="6429800" y="2027906"/>
            <a:chExt cx="377214" cy="354143"/>
          </a:xfrm>
        </p:grpSpPr>
        <p:sp>
          <p:nvSpPr>
            <p:cNvPr id="281" name="Google Shape;281;p32"/>
            <p:cNvSpPr/>
            <p:nvPr/>
          </p:nvSpPr>
          <p:spPr>
            <a:xfrm>
              <a:off x="6429800" y="2027906"/>
              <a:ext cx="377214" cy="354143"/>
            </a:xfrm>
            <a:custGeom>
              <a:rect b="b" l="l" r="r" t="t"/>
              <a:pathLst>
                <a:path extrusionOk="0" h="9164" w="9761">
                  <a:moveTo>
                    <a:pt x="5600" y="287"/>
                  </a:moveTo>
                  <a:lnTo>
                    <a:pt x="5600" y="1712"/>
                  </a:lnTo>
                  <a:lnTo>
                    <a:pt x="4175" y="1712"/>
                  </a:lnTo>
                  <a:lnTo>
                    <a:pt x="4175" y="287"/>
                  </a:lnTo>
                  <a:close/>
                  <a:moveTo>
                    <a:pt x="8698" y="288"/>
                  </a:moveTo>
                  <a:lnTo>
                    <a:pt x="9410" y="1000"/>
                  </a:lnTo>
                  <a:lnTo>
                    <a:pt x="8698" y="1713"/>
                  </a:lnTo>
                  <a:lnTo>
                    <a:pt x="5885" y="1713"/>
                  </a:lnTo>
                  <a:lnTo>
                    <a:pt x="5885" y="288"/>
                  </a:lnTo>
                  <a:close/>
                  <a:moveTo>
                    <a:pt x="3890" y="857"/>
                  </a:moveTo>
                  <a:lnTo>
                    <a:pt x="3890" y="1142"/>
                  </a:lnTo>
                  <a:lnTo>
                    <a:pt x="1580" y="1142"/>
                  </a:lnTo>
                  <a:cubicBezTo>
                    <a:pt x="1503" y="1142"/>
                    <a:pt x="1437" y="1205"/>
                    <a:pt x="1437" y="1285"/>
                  </a:cubicBezTo>
                  <a:lnTo>
                    <a:pt x="1437" y="2282"/>
                  </a:lnTo>
                  <a:lnTo>
                    <a:pt x="1153" y="2282"/>
                  </a:lnTo>
                  <a:lnTo>
                    <a:pt x="1153" y="1285"/>
                  </a:lnTo>
                  <a:cubicBezTo>
                    <a:pt x="1153" y="1048"/>
                    <a:pt x="1345" y="857"/>
                    <a:pt x="1580" y="857"/>
                  </a:cubicBezTo>
                  <a:close/>
                  <a:moveTo>
                    <a:pt x="3890" y="1427"/>
                  </a:moveTo>
                  <a:lnTo>
                    <a:pt x="3890" y="1855"/>
                  </a:lnTo>
                  <a:cubicBezTo>
                    <a:pt x="3890" y="1932"/>
                    <a:pt x="3954" y="1998"/>
                    <a:pt x="4033" y="1998"/>
                  </a:cubicBezTo>
                  <a:lnTo>
                    <a:pt x="4175" y="1998"/>
                  </a:lnTo>
                  <a:lnTo>
                    <a:pt x="4175" y="2282"/>
                  </a:lnTo>
                  <a:lnTo>
                    <a:pt x="1723" y="2282"/>
                  </a:lnTo>
                  <a:lnTo>
                    <a:pt x="1723" y="1427"/>
                  </a:lnTo>
                  <a:close/>
                  <a:moveTo>
                    <a:pt x="5315" y="1998"/>
                  </a:moveTo>
                  <a:lnTo>
                    <a:pt x="5315" y="2282"/>
                  </a:lnTo>
                  <a:lnTo>
                    <a:pt x="4460" y="2282"/>
                  </a:lnTo>
                  <a:lnTo>
                    <a:pt x="4460" y="1998"/>
                  </a:lnTo>
                  <a:close/>
                  <a:moveTo>
                    <a:pt x="3890" y="2568"/>
                  </a:moveTo>
                  <a:lnTo>
                    <a:pt x="3890" y="3993"/>
                  </a:lnTo>
                  <a:lnTo>
                    <a:pt x="1079" y="3993"/>
                  </a:lnTo>
                  <a:lnTo>
                    <a:pt x="366" y="3281"/>
                  </a:lnTo>
                  <a:lnTo>
                    <a:pt x="1079" y="2568"/>
                  </a:lnTo>
                  <a:close/>
                  <a:moveTo>
                    <a:pt x="5600" y="2568"/>
                  </a:moveTo>
                  <a:lnTo>
                    <a:pt x="5600" y="3993"/>
                  </a:lnTo>
                  <a:lnTo>
                    <a:pt x="4175" y="3993"/>
                  </a:lnTo>
                  <a:lnTo>
                    <a:pt x="4175" y="2568"/>
                  </a:lnTo>
                  <a:close/>
                  <a:moveTo>
                    <a:pt x="8033" y="1996"/>
                  </a:moveTo>
                  <a:lnTo>
                    <a:pt x="8033" y="5741"/>
                  </a:lnTo>
                  <a:lnTo>
                    <a:pt x="5582" y="5741"/>
                  </a:lnTo>
                  <a:lnTo>
                    <a:pt x="5582" y="4278"/>
                  </a:lnTo>
                  <a:lnTo>
                    <a:pt x="5743" y="4278"/>
                  </a:lnTo>
                  <a:cubicBezTo>
                    <a:pt x="5822" y="4278"/>
                    <a:pt x="5886" y="4215"/>
                    <a:pt x="5886" y="4135"/>
                  </a:cubicBezTo>
                  <a:lnTo>
                    <a:pt x="5886" y="2424"/>
                  </a:lnTo>
                  <a:cubicBezTo>
                    <a:pt x="5886" y="2346"/>
                    <a:pt x="5823" y="2281"/>
                    <a:pt x="5743" y="2281"/>
                  </a:cubicBezTo>
                  <a:lnTo>
                    <a:pt x="5582" y="2281"/>
                  </a:lnTo>
                  <a:lnTo>
                    <a:pt x="5582" y="1996"/>
                  </a:lnTo>
                  <a:close/>
                  <a:moveTo>
                    <a:pt x="5315" y="4278"/>
                  </a:moveTo>
                  <a:lnTo>
                    <a:pt x="5315" y="5742"/>
                  </a:lnTo>
                  <a:lnTo>
                    <a:pt x="4460" y="5742"/>
                  </a:lnTo>
                  <a:lnTo>
                    <a:pt x="4460" y="4278"/>
                  </a:lnTo>
                  <a:close/>
                  <a:moveTo>
                    <a:pt x="8605" y="1997"/>
                  </a:moveTo>
                  <a:lnTo>
                    <a:pt x="8605" y="5885"/>
                  </a:lnTo>
                  <a:cubicBezTo>
                    <a:pt x="8605" y="6121"/>
                    <a:pt x="8414" y="6313"/>
                    <a:pt x="8178" y="6313"/>
                  </a:cubicBezTo>
                  <a:lnTo>
                    <a:pt x="1580" y="6313"/>
                  </a:lnTo>
                  <a:cubicBezTo>
                    <a:pt x="1345" y="6313"/>
                    <a:pt x="1153" y="6121"/>
                    <a:pt x="1153" y="5885"/>
                  </a:cubicBezTo>
                  <a:lnTo>
                    <a:pt x="1153" y="4278"/>
                  </a:lnTo>
                  <a:lnTo>
                    <a:pt x="4175" y="4278"/>
                  </a:lnTo>
                  <a:lnTo>
                    <a:pt x="4175" y="5742"/>
                  </a:lnTo>
                  <a:lnTo>
                    <a:pt x="1723" y="5742"/>
                  </a:lnTo>
                  <a:lnTo>
                    <a:pt x="1723" y="4712"/>
                  </a:lnTo>
                  <a:cubicBezTo>
                    <a:pt x="1723" y="4639"/>
                    <a:pt x="1670" y="4574"/>
                    <a:pt x="1599" y="4564"/>
                  </a:cubicBezTo>
                  <a:cubicBezTo>
                    <a:pt x="1593" y="4564"/>
                    <a:pt x="1587" y="4563"/>
                    <a:pt x="1582" y="4563"/>
                  </a:cubicBezTo>
                  <a:cubicBezTo>
                    <a:pt x="1504" y="4563"/>
                    <a:pt x="1439" y="4628"/>
                    <a:pt x="1439" y="4706"/>
                  </a:cubicBezTo>
                  <a:lnTo>
                    <a:pt x="1439" y="5885"/>
                  </a:lnTo>
                  <a:cubicBezTo>
                    <a:pt x="1439" y="5963"/>
                    <a:pt x="1503" y="6028"/>
                    <a:pt x="1582" y="6028"/>
                  </a:cubicBezTo>
                  <a:lnTo>
                    <a:pt x="8178" y="6028"/>
                  </a:lnTo>
                  <a:cubicBezTo>
                    <a:pt x="8256" y="6028"/>
                    <a:pt x="8321" y="5964"/>
                    <a:pt x="8321" y="5885"/>
                  </a:cubicBezTo>
                  <a:lnTo>
                    <a:pt x="8321" y="1997"/>
                  </a:lnTo>
                  <a:close/>
                  <a:moveTo>
                    <a:pt x="8132" y="6598"/>
                  </a:moveTo>
                  <a:cubicBezTo>
                    <a:pt x="8285" y="6598"/>
                    <a:pt x="8427" y="6679"/>
                    <a:pt x="8503" y="6814"/>
                  </a:cubicBezTo>
                  <a:lnTo>
                    <a:pt x="9357" y="8309"/>
                  </a:lnTo>
                  <a:lnTo>
                    <a:pt x="401" y="8309"/>
                  </a:lnTo>
                  <a:lnTo>
                    <a:pt x="1255" y="6814"/>
                  </a:lnTo>
                  <a:cubicBezTo>
                    <a:pt x="1331" y="6679"/>
                    <a:pt x="1473" y="6598"/>
                    <a:pt x="1627" y="6598"/>
                  </a:cubicBezTo>
                  <a:close/>
                  <a:moveTo>
                    <a:pt x="3609" y="8594"/>
                  </a:moveTo>
                  <a:cubicBezTo>
                    <a:pt x="3631" y="8698"/>
                    <a:pt x="3676" y="8796"/>
                    <a:pt x="3739" y="8878"/>
                  </a:cubicBezTo>
                  <a:lnTo>
                    <a:pt x="725" y="8878"/>
                  </a:lnTo>
                  <a:cubicBezTo>
                    <a:pt x="540" y="8878"/>
                    <a:pt x="381" y="8759"/>
                    <a:pt x="322" y="8594"/>
                  </a:cubicBezTo>
                  <a:close/>
                  <a:moveTo>
                    <a:pt x="5853" y="8594"/>
                  </a:moveTo>
                  <a:cubicBezTo>
                    <a:pt x="5794" y="8759"/>
                    <a:pt x="5635" y="8878"/>
                    <a:pt x="5450" y="8878"/>
                  </a:cubicBezTo>
                  <a:lnTo>
                    <a:pt x="4308" y="8878"/>
                  </a:lnTo>
                  <a:cubicBezTo>
                    <a:pt x="4122" y="8878"/>
                    <a:pt x="3963" y="8759"/>
                    <a:pt x="3905" y="8594"/>
                  </a:cubicBezTo>
                  <a:close/>
                  <a:moveTo>
                    <a:pt x="9435" y="8594"/>
                  </a:moveTo>
                  <a:cubicBezTo>
                    <a:pt x="9377" y="8759"/>
                    <a:pt x="9218" y="8878"/>
                    <a:pt x="9032" y="8878"/>
                  </a:cubicBezTo>
                  <a:lnTo>
                    <a:pt x="6019" y="8878"/>
                  </a:lnTo>
                  <a:cubicBezTo>
                    <a:pt x="6081" y="8795"/>
                    <a:pt x="6126" y="8698"/>
                    <a:pt x="6147" y="8594"/>
                  </a:cubicBezTo>
                  <a:close/>
                  <a:moveTo>
                    <a:pt x="4015" y="1"/>
                  </a:moveTo>
                  <a:cubicBezTo>
                    <a:pt x="3937" y="1"/>
                    <a:pt x="3872" y="64"/>
                    <a:pt x="3872" y="144"/>
                  </a:cubicBezTo>
                  <a:lnTo>
                    <a:pt x="3872" y="571"/>
                  </a:lnTo>
                  <a:lnTo>
                    <a:pt x="1582" y="571"/>
                  </a:lnTo>
                  <a:cubicBezTo>
                    <a:pt x="1188" y="571"/>
                    <a:pt x="869" y="891"/>
                    <a:pt x="869" y="1284"/>
                  </a:cubicBezTo>
                  <a:lnTo>
                    <a:pt x="869" y="2366"/>
                  </a:lnTo>
                  <a:lnTo>
                    <a:pt x="56" y="3179"/>
                  </a:lnTo>
                  <a:cubicBezTo>
                    <a:pt x="0" y="3235"/>
                    <a:pt x="0" y="3325"/>
                    <a:pt x="56" y="3381"/>
                  </a:cubicBezTo>
                  <a:lnTo>
                    <a:pt x="869" y="4194"/>
                  </a:lnTo>
                  <a:lnTo>
                    <a:pt x="869" y="5884"/>
                  </a:lnTo>
                  <a:cubicBezTo>
                    <a:pt x="869" y="6127"/>
                    <a:pt x="992" y="6342"/>
                    <a:pt x="1180" y="6472"/>
                  </a:cubicBezTo>
                  <a:cubicBezTo>
                    <a:pt x="1112" y="6526"/>
                    <a:pt x="1054" y="6594"/>
                    <a:pt x="1010" y="6672"/>
                  </a:cubicBezTo>
                  <a:lnTo>
                    <a:pt x="33" y="8380"/>
                  </a:lnTo>
                  <a:cubicBezTo>
                    <a:pt x="22" y="8401"/>
                    <a:pt x="15" y="8427"/>
                    <a:pt x="15" y="8451"/>
                  </a:cubicBezTo>
                  <a:cubicBezTo>
                    <a:pt x="15" y="8844"/>
                    <a:pt x="334" y="9163"/>
                    <a:pt x="727" y="9163"/>
                  </a:cubicBezTo>
                  <a:lnTo>
                    <a:pt x="9035" y="9163"/>
                  </a:lnTo>
                  <a:cubicBezTo>
                    <a:pt x="9429" y="9163"/>
                    <a:pt x="9748" y="8844"/>
                    <a:pt x="9748" y="8451"/>
                  </a:cubicBezTo>
                  <a:cubicBezTo>
                    <a:pt x="9748" y="8426"/>
                    <a:pt x="9741" y="8401"/>
                    <a:pt x="9729" y="8380"/>
                  </a:cubicBezTo>
                  <a:lnTo>
                    <a:pt x="8751" y="6672"/>
                  </a:lnTo>
                  <a:cubicBezTo>
                    <a:pt x="8706" y="6594"/>
                    <a:pt x="8648" y="6528"/>
                    <a:pt x="8581" y="6472"/>
                  </a:cubicBezTo>
                  <a:cubicBezTo>
                    <a:pt x="8768" y="6343"/>
                    <a:pt x="8890" y="6127"/>
                    <a:pt x="8890" y="5884"/>
                  </a:cubicBezTo>
                  <a:lnTo>
                    <a:pt x="8890" y="1913"/>
                  </a:lnTo>
                  <a:lnTo>
                    <a:pt x="9705" y="1099"/>
                  </a:lnTo>
                  <a:cubicBezTo>
                    <a:pt x="9760" y="1044"/>
                    <a:pt x="9760" y="954"/>
                    <a:pt x="9705" y="898"/>
                  </a:cubicBezTo>
                  <a:lnTo>
                    <a:pt x="8848" y="43"/>
                  </a:lnTo>
                  <a:cubicBezTo>
                    <a:pt x="8822" y="17"/>
                    <a:pt x="8784" y="1"/>
                    <a:pt x="874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2"/>
            <p:cNvSpPr/>
            <p:nvPr/>
          </p:nvSpPr>
          <p:spPr>
            <a:xfrm>
              <a:off x="6474010" y="2293861"/>
              <a:ext cx="288717" cy="33080"/>
            </a:xfrm>
            <a:custGeom>
              <a:rect b="b" l="l" r="r" t="t"/>
              <a:pathLst>
                <a:path extrusionOk="0" h="856" w="7471">
                  <a:moveTo>
                    <a:pt x="6904" y="287"/>
                  </a:moveTo>
                  <a:lnTo>
                    <a:pt x="7067" y="571"/>
                  </a:lnTo>
                  <a:lnTo>
                    <a:pt x="402" y="571"/>
                  </a:lnTo>
                  <a:lnTo>
                    <a:pt x="565" y="287"/>
                  </a:lnTo>
                  <a:close/>
                  <a:moveTo>
                    <a:pt x="483" y="1"/>
                  </a:moveTo>
                  <a:cubicBezTo>
                    <a:pt x="431" y="1"/>
                    <a:pt x="385" y="28"/>
                    <a:pt x="360" y="72"/>
                  </a:cubicBezTo>
                  <a:lnTo>
                    <a:pt x="34" y="643"/>
                  </a:lnTo>
                  <a:cubicBezTo>
                    <a:pt x="1" y="700"/>
                    <a:pt x="11" y="772"/>
                    <a:pt x="63" y="820"/>
                  </a:cubicBezTo>
                  <a:cubicBezTo>
                    <a:pt x="89" y="844"/>
                    <a:pt x="124" y="856"/>
                    <a:pt x="160" y="856"/>
                  </a:cubicBezTo>
                  <a:lnTo>
                    <a:pt x="7311" y="856"/>
                  </a:lnTo>
                  <a:cubicBezTo>
                    <a:pt x="7343" y="856"/>
                    <a:pt x="7375" y="846"/>
                    <a:pt x="7400" y="827"/>
                  </a:cubicBezTo>
                  <a:cubicBezTo>
                    <a:pt x="7459" y="781"/>
                    <a:pt x="7471" y="702"/>
                    <a:pt x="7437" y="643"/>
                  </a:cubicBezTo>
                  <a:lnTo>
                    <a:pt x="7111" y="72"/>
                  </a:lnTo>
                  <a:cubicBezTo>
                    <a:pt x="7085" y="27"/>
                    <a:pt x="7038" y="1"/>
                    <a:pt x="698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3" name="Google Shape;283;p32"/>
          <p:cNvGrpSpPr/>
          <p:nvPr/>
        </p:nvGrpSpPr>
        <p:grpSpPr>
          <a:xfrm>
            <a:off x="2725892" y="2213837"/>
            <a:ext cx="353022" cy="351721"/>
            <a:chOff x="720929" y="2627677"/>
            <a:chExt cx="377523" cy="376132"/>
          </a:xfrm>
        </p:grpSpPr>
        <p:sp>
          <p:nvSpPr>
            <p:cNvPr id="284" name="Google Shape;284;p32"/>
            <p:cNvSpPr/>
            <p:nvPr/>
          </p:nvSpPr>
          <p:spPr>
            <a:xfrm>
              <a:off x="720929" y="2627677"/>
              <a:ext cx="377523" cy="297451"/>
            </a:xfrm>
            <a:custGeom>
              <a:rect b="b" l="l" r="r" t="t"/>
              <a:pathLst>
                <a:path extrusionOk="0" h="7697" w="9769">
                  <a:moveTo>
                    <a:pt x="8860" y="283"/>
                  </a:moveTo>
                  <a:cubicBezTo>
                    <a:pt x="9161" y="283"/>
                    <a:pt x="9418" y="509"/>
                    <a:pt x="9441" y="809"/>
                  </a:cubicBezTo>
                  <a:cubicBezTo>
                    <a:pt x="9466" y="1143"/>
                    <a:pt x="9201" y="1423"/>
                    <a:pt x="8872" y="1423"/>
                  </a:cubicBezTo>
                  <a:lnTo>
                    <a:pt x="5165" y="1423"/>
                  </a:lnTo>
                  <a:cubicBezTo>
                    <a:pt x="4837" y="1423"/>
                    <a:pt x="4572" y="1144"/>
                    <a:pt x="4597" y="809"/>
                  </a:cubicBezTo>
                  <a:cubicBezTo>
                    <a:pt x="4620" y="510"/>
                    <a:pt x="4878" y="283"/>
                    <a:pt x="5177" y="283"/>
                  </a:cubicBezTo>
                  <a:close/>
                  <a:moveTo>
                    <a:pt x="8734" y="1710"/>
                  </a:moveTo>
                  <a:lnTo>
                    <a:pt x="8734" y="1994"/>
                  </a:lnTo>
                  <a:lnTo>
                    <a:pt x="5747" y="1994"/>
                  </a:lnTo>
                  <a:cubicBezTo>
                    <a:pt x="5674" y="1994"/>
                    <a:pt x="5609" y="2047"/>
                    <a:pt x="5600" y="2119"/>
                  </a:cubicBezTo>
                  <a:cubicBezTo>
                    <a:pt x="5589" y="2205"/>
                    <a:pt x="5657" y="2279"/>
                    <a:pt x="5742" y="2279"/>
                  </a:cubicBezTo>
                  <a:lnTo>
                    <a:pt x="8874" y="2279"/>
                  </a:lnTo>
                  <a:cubicBezTo>
                    <a:pt x="8941" y="2279"/>
                    <a:pt x="9002" y="2323"/>
                    <a:pt x="9017" y="2390"/>
                  </a:cubicBezTo>
                  <a:cubicBezTo>
                    <a:pt x="9036" y="2482"/>
                    <a:pt x="8966" y="2565"/>
                    <a:pt x="8877" y="2565"/>
                  </a:cubicBezTo>
                  <a:lnTo>
                    <a:pt x="5176" y="2565"/>
                  </a:lnTo>
                  <a:cubicBezTo>
                    <a:pt x="5106" y="2565"/>
                    <a:pt x="5040" y="2516"/>
                    <a:pt x="5030" y="2445"/>
                  </a:cubicBezTo>
                  <a:cubicBezTo>
                    <a:pt x="5017" y="2357"/>
                    <a:pt x="5083" y="2282"/>
                    <a:pt x="5168" y="2279"/>
                  </a:cubicBezTo>
                  <a:cubicBezTo>
                    <a:pt x="5247" y="2278"/>
                    <a:pt x="5314" y="2216"/>
                    <a:pt x="5314" y="2137"/>
                  </a:cubicBezTo>
                  <a:lnTo>
                    <a:pt x="5314" y="1710"/>
                  </a:lnTo>
                  <a:close/>
                  <a:moveTo>
                    <a:pt x="1141" y="2985"/>
                  </a:moveTo>
                  <a:cubicBezTo>
                    <a:pt x="1172" y="2985"/>
                    <a:pt x="1204" y="2986"/>
                    <a:pt x="1235" y="2990"/>
                  </a:cubicBezTo>
                  <a:lnTo>
                    <a:pt x="5029" y="3398"/>
                  </a:lnTo>
                  <a:lnTo>
                    <a:pt x="5029" y="4283"/>
                  </a:lnTo>
                  <a:cubicBezTo>
                    <a:pt x="4357" y="4356"/>
                    <a:pt x="1262" y="4689"/>
                    <a:pt x="1235" y="4691"/>
                  </a:cubicBezTo>
                  <a:cubicBezTo>
                    <a:pt x="1203" y="4695"/>
                    <a:pt x="1172" y="4696"/>
                    <a:pt x="1141" y="4696"/>
                  </a:cubicBezTo>
                  <a:cubicBezTo>
                    <a:pt x="670" y="4696"/>
                    <a:pt x="286" y="4312"/>
                    <a:pt x="286" y="3841"/>
                  </a:cubicBezTo>
                  <a:cubicBezTo>
                    <a:pt x="286" y="3369"/>
                    <a:pt x="670" y="2985"/>
                    <a:pt x="1141" y="2985"/>
                  </a:cubicBezTo>
                  <a:close/>
                  <a:moveTo>
                    <a:pt x="8734" y="2850"/>
                  </a:moveTo>
                  <a:lnTo>
                    <a:pt x="8734" y="4846"/>
                  </a:lnTo>
                  <a:lnTo>
                    <a:pt x="5314" y="4846"/>
                  </a:lnTo>
                  <a:lnTo>
                    <a:pt x="5314" y="2850"/>
                  </a:lnTo>
                  <a:close/>
                  <a:moveTo>
                    <a:pt x="8867" y="5130"/>
                  </a:moveTo>
                  <a:cubicBezTo>
                    <a:pt x="8934" y="5130"/>
                    <a:pt x="8996" y="5176"/>
                    <a:pt x="9010" y="5242"/>
                  </a:cubicBezTo>
                  <a:cubicBezTo>
                    <a:pt x="9030" y="5335"/>
                    <a:pt x="8960" y="5416"/>
                    <a:pt x="8871" y="5416"/>
                  </a:cubicBezTo>
                  <a:lnTo>
                    <a:pt x="5171" y="5416"/>
                  </a:lnTo>
                  <a:cubicBezTo>
                    <a:pt x="5103" y="5416"/>
                    <a:pt x="5043" y="5372"/>
                    <a:pt x="5028" y="5305"/>
                  </a:cubicBezTo>
                  <a:cubicBezTo>
                    <a:pt x="5006" y="5213"/>
                    <a:pt x="5076" y="5130"/>
                    <a:pt x="5165" y="5130"/>
                  </a:cubicBezTo>
                  <a:close/>
                  <a:moveTo>
                    <a:pt x="8734" y="5702"/>
                  </a:moveTo>
                  <a:lnTo>
                    <a:pt x="8734" y="5987"/>
                  </a:lnTo>
                  <a:lnTo>
                    <a:pt x="5314" y="5987"/>
                  </a:lnTo>
                  <a:lnTo>
                    <a:pt x="5314" y="5702"/>
                  </a:lnTo>
                  <a:close/>
                  <a:moveTo>
                    <a:pt x="8860" y="6271"/>
                  </a:moveTo>
                  <a:cubicBezTo>
                    <a:pt x="9161" y="6271"/>
                    <a:pt x="9418" y="6497"/>
                    <a:pt x="9441" y="6797"/>
                  </a:cubicBezTo>
                  <a:cubicBezTo>
                    <a:pt x="9466" y="7132"/>
                    <a:pt x="9201" y="7412"/>
                    <a:pt x="8873" y="7412"/>
                  </a:cubicBezTo>
                  <a:lnTo>
                    <a:pt x="5177" y="7412"/>
                  </a:lnTo>
                  <a:cubicBezTo>
                    <a:pt x="4876" y="7412"/>
                    <a:pt x="4620" y="7185"/>
                    <a:pt x="4597" y="6885"/>
                  </a:cubicBezTo>
                  <a:cubicBezTo>
                    <a:pt x="4572" y="6551"/>
                    <a:pt x="4837" y="6271"/>
                    <a:pt x="5165" y="6271"/>
                  </a:cubicBezTo>
                  <a:close/>
                  <a:moveTo>
                    <a:pt x="5186" y="1"/>
                  </a:moveTo>
                  <a:cubicBezTo>
                    <a:pt x="4738" y="1"/>
                    <a:pt x="4356" y="339"/>
                    <a:pt x="4319" y="784"/>
                  </a:cubicBezTo>
                  <a:cubicBezTo>
                    <a:pt x="4282" y="1238"/>
                    <a:pt x="4603" y="1627"/>
                    <a:pt x="5029" y="1699"/>
                  </a:cubicBezTo>
                  <a:lnTo>
                    <a:pt x="5029" y="2020"/>
                  </a:lnTo>
                  <a:cubicBezTo>
                    <a:pt x="4863" y="2079"/>
                    <a:pt x="4744" y="2238"/>
                    <a:pt x="4744" y="2423"/>
                  </a:cubicBezTo>
                  <a:cubicBezTo>
                    <a:pt x="4744" y="2609"/>
                    <a:pt x="4863" y="2767"/>
                    <a:pt x="5029" y="2826"/>
                  </a:cubicBezTo>
                  <a:lnTo>
                    <a:pt x="5029" y="3120"/>
                  </a:lnTo>
                  <a:lnTo>
                    <a:pt x="1266" y="2714"/>
                  </a:lnTo>
                  <a:cubicBezTo>
                    <a:pt x="1224" y="2711"/>
                    <a:pt x="1182" y="2708"/>
                    <a:pt x="1141" y="2708"/>
                  </a:cubicBezTo>
                  <a:cubicBezTo>
                    <a:pt x="513" y="2708"/>
                    <a:pt x="1" y="3220"/>
                    <a:pt x="1" y="3848"/>
                  </a:cubicBezTo>
                  <a:cubicBezTo>
                    <a:pt x="1" y="4478"/>
                    <a:pt x="513" y="4989"/>
                    <a:pt x="1141" y="4989"/>
                  </a:cubicBezTo>
                  <a:cubicBezTo>
                    <a:pt x="1182" y="4989"/>
                    <a:pt x="1224" y="4986"/>
                    <a:pt x="1266" y="4982"/>
                  </a:cubicBezTo>
                  <a:cubicBezTo>
                    <a:pt x="1279" y="4981"/>
                    <a:pt x="5029" y="4577"/>
                    <a:pt x="5029" y="4577"/>
                  </a:cubicBezTo>
                  <a:lnTo>
                    <a:pt x="5029" y="4871"/>
                  </a:lnTo>
                  <a:cubicBezTo>
                    <a:pt x="4863" y="4929"/>
                    <a:pt x="4744" y="5088"/>
                    <a:pt x="4744" y="5273"/>
                  </a:cubicBezTo>
                  <a:cubicBezTo>
                    <a:pt x="4744" y="5459"/>
                    <a:pt x="4863" y="5618"/>
                    <a:pt x="5029" y="5676"/>
                  </a:cubicBezTo>
                  <a:lnTo>
                    <a:pt x="5029" y="5998"/>
                  </a:lnTo>
                  <a:cubicBezTo>
                    <a:pt x="4603" y="6070"/>
                    <a:pt x="4282" y="6459"/>
                    <a:pt x="4319" y="6914"/>
                  </a:cubicBezTo>
                  <a:cubicBezTo>
                    <a:pt x="4356" y="7359"/>
                    <a:pt x="4738" y="7697"/>
                    <a:pt x="5186" y="7697"/>
                  </a:cubicBezTo>
                  <a:lnTo>
                    <a:pt x="8863" y="7697"/>
                  </a:lnTo>
                  <a:cubicBezTo>
                    <a:pt x="9310" y="7697"/>
                    <a:pt x="9692" y="7359"/>
                    <a:pt x="9729" y="6914"/>
                  </a:cubicBezTo>
                  <a:cubicBezTo>
                    <a:pt x="9767" y="6459"/>
                    <a:pt x="9447" y="6070"/>
                    <a:pt x="9021" y="5998"/>
                  </a:cubicBezTo>
                  <a:lnTo>
                    <a:pt x="9021" y="5676"/>
                  </a:lnTo>
                  <a:cubicBezTo>
                    <a:pt x="9187" y="5618"/>
                    <a:pt x="9305" y="5459"/>
                    <a:pt x="9305" y="5273"/>
                  </a:cubicBezTo>
                  <a:cubicBezTo>
                    <a:pt x="9305" y="5088"/>
                    <a:pt x="9187" y="4929"/>
                    <a:pt x="9021" y="4871"/>
                  </a:cubicBezTo>
                  <a:lnTo>
                    <a:pt x="9021" y="2826"/>
                  </a:lnTo>
                  <a:cubicBezTo>
                    <a:pt x="9187" y="2767"/>
                    <a:pt x="9305" y="2609"/>
                    <a:pt x="9305" y="2423"/>
                  </a:cubicBezTo>
                  <a:cubicBezTo>
                    <a:pt x="9305" y="2238"/>
                    <a:pt x="9187" y="2079"/>
                    <a:pt x="9021" y="2020"/>
                  </a:cubicBezTo>
                  <a:lnTo>
                    <a:pt x="9021" y="1699"/>
                  </a:lnTo>
                  <a:cubicBezTo>
                    <a:pt x="9447" y="1627"/>
                    <a:pt x="9768" y="1238"/>
                    <a:pt x="9731" y="784"/>
                  </a:cubicBezTo>
                  <a:cubicBezTo>
                    <a:pt x="9694" y="339"/>
                    <a:pt x="9311" y="1"/>
                    <a:pt x="886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2"/>
            <p:cNvSpPr/>
            <p:nvPr/>
          </p:nvSpPr>
          <p:spPr>
            <a:xfrm>
              <a:off x="799301" y="2937648"/>
              <a:ext cx="297605" cy="66160"/>
            </a:xfrm>
            <a:custGeom>
              <a:rect b="b" l="l" r="r" t="t"/>
              <a:pathLst>
                <a:path extrusionOk="0" h="1712" w="7701">
                  <a:moveTo>
                    <a:pt x="6132" y="285"/>
                  </a:moveTo>
                  <a:cubicBezTo>
                    <a:pt x="6791" y="285"/>
                    <a:pt x="7336" y="784"/>
                    <a:pt x="7408" y="1425"/>
                  </a:cubicBezTo>
                  <a:lnTo>
                    <a:pt x="295" y="1425"/>
                  </a:lnTo>
                  <a:cubicBezTo>
                    <a:pt x="367" y="784"/>
                    <a:pt x="911" y="285"/>
                    <a:pt x="1570" y="285"/>
                  </a:cubicBezTo>
                  <a:close/>
                  <a:moveTo>
                    <a:pt x="1569" y="0"/>
                  </a:moveTo>
                  <a:cubicBezTo>
                    <a:pt x="705" y="0"/>
                    <a:pt x="1" y="704"/>
                    <a:pt x="1" y="1568"/>
                  </a:cubicBezTo>
                  <a:cubicBezTo>
                    <a:pt x="1" y="1646"/>
                    <a:pt x="65" y="1711"/>
                    <a:pt x="144" y="1711"/>
                  </a:cubicBezTo>
                  <a:lnTo>
                    <a:pt x="7557" y="1711"/>
                  </a:lnTo>
                  <a:cubicBezTo>
                    <a:pt x="7635" y="1711"/>
                    <a:pt x="7700" y="1646"/>
                    <a:pt x="7700" y="1568"/>
                  </a:cubicBezTo>
                  <a:cubicBezTo>
                    <a:pt x="7700" y="704"/>
                    <a:pt x="6997" y="0"/>
                    <a:pt x="613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6" name="Google Shape;286;p32"/>
          <p:cNvGrpSpPr/>
          <p:nvPr/>
        </p:nvGrpSpPr>
        <p:grpSpPr>
          <a:xfrm>
            <a:off x="1898144" y="3941050"/>
            <a:ext cx="351865" cy="348974"/>
            <a:chOff x="6430187" y="1421296"/>
            <a:chExt cx="376286" cy="373195"/>
          </a:xfrm>
        </p:grpSpPr>
        <p:sp>
          <p:nvSpPr>
            <p:cNvPr id="287" name="Google Shape;287;p32"/>
            <p:cNvSpPr/>
            <p:nvPr/>
          </p:nvSpPr>
          <p:spPr>
            <a:xfrm>
              <a:off x="6452330" y="1572591"/>
              <a:ext cx="11091" cy="22105"/>
            </a:xfrm>
            <a:custGeom>
              <a:rect b="b" l="l" r="r" t="t"/>
              <a:pathLst>
                <a:path extrusionOk="0" h="572" w="287">
                  <a:moveTo>
                    <a:pt x="143" y="1"/>
                  </a:moveTo>
                  <a:cubicBezTo>
                    <a:pt x="65" y="1"/>
                    <a:pt x="0" y="64"/>
                    <a:pt x="0" y="144"/>
                  </a:cubicBezTo>
                  <a:lnTo>
                    <a:pt x="0" y="429"/>
                  </a:lnTo>
                  <a:cubicBezTo>
                    <a:pt x="0" y="506"/>
                    <a:pt x="64" y="572"/>
                    <a:pt x="143" y="572"/>
                  </a:cubicBezTo>
                  <a:cubicBezTo>
                    <a:pt x="223" y="572"/>
                    <a:pt x="286" y="508"/>
                    <a:pt x="286" y="429"/>
                  </a:cubicBezTo>
                  <a:lnTo>
                    <a:pt x="286" y="144"/>
                  </a:lnTo>
                  <a:cubicBezTo>
                    <a:pt x="285" y="64"/>
                    <a:pt x="222" y="1"/>
                    <a:pt x="1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2"/>
            <p:cNvSpPr/>
            <p:nvPr/>
          </p:nvSpPr>
          <p:spPr>
            <a:xfrm>
              <a:off x="6430187" y="1550563"/>
              <a:ext cx="376286" cy="243927"/>
            </a:xfrm>
            <a:custGeom>
              <a:rect b="b" l="l" r="r" t="t"/>
              <a:pathLst>
                <a:path extrusionOk="0" h="6312" w="9737">
                  <a:moveTo>
                    <a:pt x="9019" y="286"/>
                  </a:moveTo>
                  <a:cubicBezTo>
                    <a:pt x="9256" y="286"/>
                    <a:pt x="9447" y="478"/>
                    <a:pt x="9447" y="714"/>
                  </a:cubicBezTo>
                  <a:lnTo>
                    <a:pt x="9447" y="3042"/>
                  </a:lnTo>
                  <a:lnTo>
                    <a:pt x="9451" y="3042"/>
                  </a:lnTo>
                  <a:cubicBezTo>
                    <a:pt x="9451" y="3118"/>
                    <a:pt x="9389" y="3174"/>
                    <a:pt x="9307" y="3174"/>
                  </a:cubicBezTo>
                  <a:cubicBezTo>
                    <a:pt x="9226" y="3174"/>
                    <a:pt x="9164" y="3118"/>
                    <a:pt x="9164" y="3042"/>
                  </a:cubicBezTo>
                  <a:lnTo>
                    <a:pt x="9164" y="714"/>
                  </a:lnTo>
                  <a:cubicBezTo>
                    <a:pt x="9164" y="635"/>
                    <a:pt x="9100" y="571"/>
                    <a:pt x="9021" y="571"/>
                  </a:cubicBezTo>
                  <a:cubicBezTo>
                    <a:pt x="9015" y="571"/>
                    <a:pt x="9009" y="571"/>
                    <a:pt x="9003" y="572"/>
                  </a:cubicBezTo>
                  <a:cubicBezTo>
                    <a:pt x="8931" y="581"/>
                    <a:pt x="8879" y="646"/>
                    <a:pt x="8879" y="719"/>
                  </a:cubicBezTo>
                  <a:lnTo>
                    <a:pt x="8879" y="5804"/>
                  </a:lnTo>
                  <a:cubicBezTo>
                    <a:pt x="8879" y="5905"/>
                    <a:pt x="8812" y="5997"/>
                    <a:pt x="8714" y="6019"/>
                  </a:cubicBezTo>
                  <a:cubicBezTo>
                    <a:pt x="8696" y="6024"/>
                    <a:pt x="8678" y="6026"/>
                    <a:pt x="8660" y="6026"/>
                  </a:cubicBezTo>
                  <a:cubicBezTo>
                    <a:pt x="8540" y="6026"/>
                    <a:pt x="8442" y="5928"/>
                    <a:pt x="8442" y="5810"/>
                  </a:cubicBezTo>
                  <a:lnTo>
                    <a:pt x="8442" y="3033"/>
                  </a:lnTo>
                  <a:cubicBezTo>
                    <a:pt x="8442" y="2955"/>
                    <a:pt x="8378" y="2890"/>
                    <a:pt x="8299" y="2890"/>
                  </a:cubicBezTo>
                  <a:lnTo>
                    <a:pt x="7729" y="2890"/>
                  </a:lnTo>
                  <a:cubicBezTo>
                    <a:pt x="7650" y="2890"/>
                    <a:pt x="7586" y="2954"/>
                    <a:pt x="7586" y="3033"/>
                  </a:cubicBezTo>
                  <a:lnTo>
                    <a:pt x="7586" y="5804"/>
                  </a:lnTo>
                  <a:cubicBezTo>
                    <a:pt x="7586" y="5905"/>
                    <a:pt x="7518" y="5997"/>
                    <a:pt x="7419" y="6019"/>
                  </a:cubicBezTo>
                  <a:cubicBezTo>
                    <a:pt x="7401" y="6024"/>
                    <a:pt x="7383" y="6026"/>
                    <a:pt x="7365" y="6026"/>
                  </a:cubicBezTo>
                  <a:cubicBezTo>
                    <a:pt x="7245" y="6026"/>
                    <a:pt x="7148" y="5928"/>
                    <a:pt x="7148" y="5810"/>
                  </a:cubicBezTo>
                  <a:lnTo>
                    <a:pt x="7148" y="719"/>
                  </a:lnTo>
                  <a:cubicBezTo>
                    <a:pt x="7148" y="646"/>
                    <a:pt x="7095" y="581"/>
                    <a:pt x="7024" y="572"/>
                  </a:cubicBezTo>
                  <a:cubicBezTo>
                    <a:pt x="7018" y="571"/>
                    <a:pt x="7012" y="571"/>
                    <a:pt x="7006" y="571"/>
                  </a:cubicBezTo>
                  <a:cubicBezTo>
                    <a:pt x="6927" y="571"/>
                    <a:pt x="6863" y="635"/>
                    <a:pt x="6863" y="714"/>
                  </a:cubicBezTo>
                  <a:lnTo>
                    <a:pt x="6863" y="3029"/>
                  </a:lnTo>
                  <a:cubicBezTo>
                    <a:pt x="6863" y="3097"/>
                    <a:pt x="6818" y="3157"/>
                    <a:pt x="6752" y="3172"/>
                  </a:cubicBezTo>
                  <a:cubicBezTo>
                    <a:pt x="6741" y="3175"/>
                    <a:pt x="6730" y="3176"/>
                    <a:pt x="6720" y="3176"/>
                  </a:cubicBezTo>
                  <a:cubicBezTo>
                    <a:pt x="6641" y="3176"/>
                    <a:pt x="6577" y="3111"/>
                    <a:pt x="6577" y="3033"/>
                  </a:cubicBezTo>
                  <a:lnTo>
                    <a:pt x="6577" y="714"/>
                  </a:lnTo>
                  <a:cubicBezTo>
                    <a:pt x="6577" y="478"/>
                    <a:pt x="6770" y="286"/>
                    <a:pt x="7005" y="286"/>
                  </a:cubicBezTo>
                  <a:close/>
                  <a:moveTo>
                    <a:pt x="2728" y="286"/>
                  </a:moveTo>
                  <a:cubicBezTo>
                    <a:pt x="2964" y="286"/>
                    <a:pt x="3156" y="478"/>
                    <a:pt x="3156" y="714"/>
                  </a:cubicBezTo>
                  <a:lnTo>
                    <a:pt x="3156" y="3033"/>
                  </a:lnTo>
                  <a:lnTo>
                    <a:pt x="3156" y="3042"/>
                  </a:lnTo>
                  <a:cubicBezTo>
                    <a:pt x="3159" y="3118"/>
                    <a:pt x="3098" y="3176"/>
                    <a:pt x="3016" y="3176"/>
                  </a:cubicBezTo>
                  <a:cubicBezTo>
                    <a:pt x="2935" y="3176"/>
                    <a:pt x="2872" y="3119"/>
                    <a:pt x="2872" y="3044"/>
                  </a:cubicBezTo>
                  <a:lnTo>
                    <a:pt x="2872" y="715"/>
                  </a:lnTo>
                  <a:cubicBezTo>
                    <a:pt x="2872" y="636"/>
                    <a:pt x="2808" y="572"/>
                    <a:pt x="2730" y="572"/>
                  </a:cubicBezTo>
                  <a:cubicBezTo>
                    <a:pt x="2724" y="572"/>
                    <a:pt x="2718" y="572"/>
                    <a:pt x="2712" y="573"/>
                  </a:cubicBezTo>
                  <a:cubicBezTo>
                    <a:pt x="2639" y="582"/>
                    <a:pt x="2587" y="647"/>
                    <a:pt x="2587" y="720"/>
                  </a:cubicBezTo>
                  <a:lnTo>
                    <a:pt x="2587" y="5805"/>
                  </a:lnTo>
                  <a:cubicBezTo>
                    <a:pt x="2587" y="5906"/>
                    <a:pt x="2521" y="5998"/>
                    <a:pt x="2422" y="6021"/>
                  </a:cubicBezTo>
                  <a:cubicBezTo>
                    <a:pt x="2404" y="6026"/>
                    <a:pt x="2386" y="6028"/>
                    <a:pt x="2369" y="6028"/>
                  </a:cubicBezTo>
                  <a:cubicBezTo>
                    <a:pt x="2249" y="6028"/>
                    <a:pt x="2151" y="5930"/>
                    <a:pt x="2151" y="5811"/>
                  </a:cubicBezTo>
                  <a:lnTo>
                    <a:pt x="2151" y="3033"/>
                  </a:lnTo>
                  <a:cubicBezTo>
                    <a:pt x="2151" y="2955"/>
                    <a:pt x="2087" y="2890"/>
                    <a:pt x="2008" y="2890"/>
                  </a:cubicBezTo>
                  <a:lnTo>
                    <a:pt x="1437" y="2890"/>
                  </a:lnTo>
                  <a:cubicBezTo>
                    <a:pt x="1358" y="2890"/>
                    <a:pt x="1294" y="2954"/>
                    <a:pt x="1294" y="3033"/>
                  </a:cubicBezTo>
                  <a:lnTo>
                    <a:pt x="1294" y="5804"/>
                  </a:lnTo>
                  <a:cubicBezTo>
                    <a:pt x="1294" y="5905"/>
                    <a:pt x="1226" y="5997"/>
                    <a:pt x="1128" y="6019"/>
                  </a:cubicBezTo>
                  <a:cubicBezTo>
                    <a:pt x="1110" y="6024"/>
                    <a:pt x="1092" y="6026"/>
                    <a:pt x="1074" y="6026"/>
                  </a:cubicBezTo>
                  <a:cubicBezTo>
                    <a:pt x="955" y="6026"/>
                    <a:pt x="857" y="5928"/>
                    <a:pt x="857" y="5810"/>
                  </a:cubicBezTo>
                  <a:lnTo>
                    <a:pt x="857" y="1574"/>
                  </a:lnTo>
                  <a:cubicBezTo>
                    <a:pt x="857" y="1502"/>
                    <a:pt x="804" y="1437"/>
                    <a:pt x="732" y="1428"/>
                  </a:cubicBezTo>
                  <a:cubicBezTo>
                    <a:pt x="726" y="1427"/>
                    <a:pt x="720" y="1427"/>
                    <a:pt x="714" y="1427"/>
                  </a:cubicBezTo>
                  <a:cubicBezTo>
                    <a:pt x="636" y="1427"/>
                    <a:pt x="572" y="1490"/>
                    <a:pt x="572" y="1569"/>
                  </a:cubicBezTo>
                  <a:lnTo>
                    <a:pt x="572" y="3029"/>
                  </a:lnTo>
                  <a:cubicBezTo>
                    <a:pt x="572" y="3097"/>
                    <a:pt x="526" y="3157"/>
                    <a:pt x="461" y="3172"/>
                  </a:cubicBezTo>
                  <a:cubicBezTo>
                    <a:pt x="450" y="3175"/>
                    <a:pt x="439" y="3176"/>
                    <a:pt x="429" y="3176"/>
                  </a:cubicBezTo>
                  <a:cubicBezTo>
                    <a:pt x="350" y="3176"/>
                    <a:pt x="286" y="3111"/>
                    <a:pt x="286" y="3033"/>
                  </a:cubicBezTo>
                  <a:lnTo>
                    <a:pt x="286" y="714"/>
                  </a:lnTo>
                  <a:cubicBezTo>
                    <a:pt x="286" y="478"/>
                    <a:pt x="478" y="286"/>
                    <a:pt x="714" y="286"/>
                  </a:cubicBezTo>
                  <a:close/>
                  <a:moveTo>
                    <a:pt x="5866" y="286"/>
                  </a:moveTo>
                  <a:cubicBezTo>
                    <a:pt x="6102" y="286"/>
                    <a:pt x="6294" y="478"/>
                    <a:pt x="6294" y="714"/>
                  </a:cubicBezTo>
                  <a:lnTo>
                    <a:pt x="6294" y="3033"/>
                  </a:lnTo>
                  <a:lnTo>
                    <a:pt x="6294" y="3042"/>
                  </a:lnTo>
                  <a:cubicBezTo>
                    <a:pt x="6295" y="3118"/>
                    <a:pt x="6235" y="3176"/>
                    <a:pt x="6152" y="3176"/>
                  </a:cubicBezTo>
                  <a:cubicBezTo>
                    <a:pt x="6071" y="3176"/>
                    <a:pt x="6009" y="3119"/>
                    <a:pt x="6009" y="3044"/>
                  </a:cubicBezTo>
                  <a:lnTo>
                    <a:pt x="6009" y="720"/>
                  </a:lnTo>
                  <a:cubicBezTo>
                    <a:pt x="6009" y="647"/>
                    <a:pt x="5956" y="582"/>
                    <a:pt x="5885" y="573"/>
                  </a:cubicBezTo>
                  <a:cubicBezTo>
                    <a:pt x="5879" y="572"/>
                    <a:pt x="5873" y="572"/>
                    <a:pt x="5867" y="572"/>
                  </a:cubicBezTo>
                  <a:cubicBezTo>
                    <a:pt x="5788" y="572"/>
                    <a:pt x="5724" y="636"/>
                    <a:pt x="5724" y="715"/>
                  </a:cubicBezTo>
                  <a:lnTo>
                    <a:pt x="5724" y="5805"/>
                  </a:lnTo>
                  <a:cubicBezTo>
                    <a:pt x="5724" y="5906"/>
                    <a:pt x="5657" y="5998"/>
                    <a:pt x="5559" y="6021"/>
                  </a:cubicBezTo>
                  <a:cubicBezTo>
                    <a:pt x="5541" y="6026"/>
                    <a:pt x="5523" y="6028"/>
                    <a:pt x="5506" y="6028"/>
                  </a:cubicBezTo>
                  <a:cubicBezTo>
                    <a:pt x="5385" y="6028"/>
                    <a:pt x="5287" y="5930"/>
                    <a:pt x="5287" y="5811"/>
                  </a:cubicBezTo>
                  <a:lnTo>
                    <a:pt x="5287" y="3033"/>
                  </a:lnTo>
                  <a:cubicBezTo>
                    <a:pt x="5287" y="2955"/>
                    <a:pt x="5224" y="2890"/>
                    <a:pt x="5144" y="2890"/>
                  </a:cubicBezTo>
                  <a:lnTo>
                    <a:pt x="4593" y="2890"/>
                  </a:lnTo>
                  <a:cubicBezTo>
                    <a:pt x="4515" y="2890"/>
                    <a:pt x="4450" y="2954"/>
                    <a:pt x="4450" y="3033"/>
                  </a:cubicBezTo>
                  <a:lnTo>
                    <a:pt x="4450" y="5804"/>
                  </a:lnTo>
                  <a:cubicBezTo>
                    <a:pt x="4450" y="5905"/>
                    <a:pt x="4382" y="5997"/>
                    <a:pt x="4285" y="6019"/>
                  </a:cubicBezTo>
                  <a:cubicBezTo>
                    <a:pt x="4267" y="6024"/>
                    <a:pt x="4249" y="6026"/>
                    <a:pt x="4231" y="6026"/>
                  </a:cubicBezTo>
                  <a:cubicBezTo>
                    <a:pt x="4111" y="6026"/>
                    <a:pt x="4013" y="5928"/>
                    <a:pt x="4013" y="5810"/>
                  </a:cubicBezTo>
                  <a:lnTo>
                    <a:pt x="4013" y="719"/>
                  </a:lnTo>
                  <a:cubicBezTo>
                    <a:pt x="4013" y="646"/>
                    <a:pt x="3960" y="581"/>
                    <a:pt x="3889" y="572"/>
                  </a:cubicBezTo>
                  <a:cubicBezTo>
                    <a:pt x="3883" y="571"/>
                    <a:pt x="3877" y="571"/>
                    <a:pt x="3871" y="571"/>
                  </a:cubicBezTo>
                  <a:cubicBezTo>
                    <a:pt x="3793" y="571"/>
                    <a:pt x="3729" y="635"/>
                    <a:pt x="3729" y="714"/>
                  </a:cubicBezTo>
                  <a:lnTo>
                    <a:pt x="3729" y="3029"/>
                  </a:lnTo>
                  <a:cubicBezTo>
                    <a:pt x="3729" y="3097"/>
                    <a:pt x="3683" y="3157"/>
                    <a:pt x="3617" y="3172"/>
                  </a:cubicBezTo>
                  <a:cubicBezTo>
                    <a:pt x="3607" y="3175"/>
                    <a:pt x="3596" y="3176"/>
                    <a:pt x="3586" y="3176"/>
                  </a:cubicBezTo>
                  <a:cubicBezTo>
                    <a:pt x="3506" y="3176"/>
                    <a:pt x="3443" y="3111"/>
                    <a:pt x="3443" y="3033"/>
                  </a:cubicBezTo>
                  <a:lnTo>
                    <a:pt x="3443" y="714"/>
                  </a:lnTo>
                  <a:cubicBezTo>
                    <a:pt x="3443" y="478"/>
                    <a:pt x="3634" y="286"/>
                    <a:pt x="3870" y="286"/>
                  </a:cubicBezTo>
                  <a:close/>
                  <a:moveTo>
                    <a:pt x="441" y="1"/>
                  </a:moveTo>
                  <a:cubicBezTo>
                    <a:pt x="197" y="1"/>
                    <a:pt x="1" y="199"/>
                    <a:pt x="1" y="440"/>
                  </a:cubicBezTo>
                  <a:lnTo>
                    <a:pt x="1" y="3120"/>
                  </a:lnTo>
                  <a:cubicBezTo>
                    <a:pt x="1" y="3200"/>
                    <a:pt x="35" y="3275"/>
                    <a:pt x="96" y="3327"/>
                  </a:cubicBezTo>
                  <a:cubicBezTo>
                    <a:pt x="208" y="3421"/>
                    <a:pt x="323" y="3460"/>
                    <a:pt x="430" y="3460"/>
                  </a:cubicBezTo>
                  <a:cubicBezTo>
                    <a:pt x="479" y="3460"/>
                    <a:pt x="527" y="3452"/>
                    <a:pt x="572" y="3436"/>
                  </a:cubicBezTo>
                  <a:lnTo>
                    <a:pt x="572" y="5799"/>
                  </a:lnTo>
                  <a:cubicBezTo>
                    <a:pt x="572" y="6054"/>
                    <a:pt x="759" y="6276"/>
                    <a:pt x="1012" y="6308"/>
                  </a:cubicBezTo>
                  <a:cubicBezTo>
                    <a:pt x="1033" y="6310"/>
                    <a:pt x="1054" y="6311"/>
                    <a:pt x="1075" y="6311"/>
                  </a:cubicBezTo>
                  <a:cubicBezTo>
                    <a:pt x="1352" y="6311"/>
                    <a:pt x="1579" y="6087"/>
                    <a:pt x="1579" y="5810"/>
                  </a:cubicBezTo>
                  <a:lnTo>
                    <a:pt x="1579" y="3174"/>
                  </a:lnTo>
                  <a:lnTo>
                    <a:pt x="1863" y="3174"/>
                  </a:lnTo>
                  <a:lnTo>
                    <a:pt x="1863" y="5799"/>
                  </a:lnTo>
                  <a:cubicBezTo>
                    <a:pt x="1863" y="6054"/>
                    <a:pt x="2050" y="6276"/>
                    <a:pt x="2302" y="6308"/>
                  </a:cubicBezTo>
                  <a:cubicBezTo>
                    <a:pt x="2324" y="6310"/>
                    <a:pt x="2345" y="6311"/>
                    <a:pt x="2365" y="6311"/>
                  </a:cubicBezTo>
                  <a:cubicBezTo>
                    <a:pt x="2644" y="6311"/>
                    <a:pt x="2869" y="6087"/>
                    <a:pt x="2869" y="5810"/>
                  </a:cubicBezTo>
                  <a:lnTo>
                    <a:pt x="2869" y="3437"/>
                  </a:lnTo>
                  <a:cubicBezTo>
                    <a:pt x="2915" y="3452"/>
                    <a:pt x="2963" y="3459"/>
                    <a:pt x="3012" y="3459"/>
                  </a:cubicBezTo>
                  <a:cubicBezTo>
                    <a:pt x="3126" y="3459"/>
                    <a:pt x="3226" y="3419"/>
                    <a:pt x="3302" y="3352"/>
                  </a:cubicBezTo>
                  <a:cubicBezTo>
                    <a:pt x="3377" y="3418"/>
                    <a:pt x="3475" y="3459"/>
                    <a:pt x="3583" y="3459"/>
                  </a:cubicBezTo>
                  <a:cubicBezTo>
                    <a:pt x="3634" y="3459"/>
                    <a:pt x="3682" y="3450"/>
                    <a:pt x="3727" y="3434"/>
                  </a:cubicBezTo>
                  <a:lnTo>
                    <a:pt x="3727" y="5797"/>
                  </a:lnTo>
                  <a:cubicBezTo>
                    <a:pt x="3727" y="6052"/>
                    <a:pt x="3913" y="6274"/>
                    <a:pt x="4166" y="6305"/>
                  </a:cubicBezTo>
                  <a:cubicBezTo>
                    <a:pt x="4188" y="6308"/>
                    <a:pt x="4209" y="6309"/>
                    <a:pt x="4229" y="6309"/>
                  </a:cubicBezTo>
                  <a:cubicBezTo>
                    <a:pt x="4507" y="6309"/>
                    <a:pt x="4733" y="6085"/>
                    <a:pt x="4733" y="5807"/>
                  </a:cubicBezTo>
                  <a:lnTo>
                    <a:pt x="4733" y="3173"/>
                  </a:lnTo>
                  <a:lnTo>
                    <a:pt x="4999" y="3173"/>
                  </a:lnTo>
                  <a:lnTo>
                    <a:pt x="4999" y="5797"/>
                  </a:lnTo>
                  <a:cubicBezTo>
                    <a:pt x="4999" y="6052"/>
                    <a:pt x="5187" y="6274"/>
                    <a:pt x="5439" y="6305"/>
                  </a:cubicBezTo>
                  <a:cubicBezTo>
                    <a:pt x="5460" y="6308"/>
                    <a:pt x="5481" y="6309"/>
                    <a:pt x="5502" y="6309"/>
                  </a:cubicBezTo>
                  <a:cubicBezTo>
                    <a:pt x="5780" y="6309"/>
                    <a:pt x="6006" y="6085"/>
                    <a:pt x="6006" y="5807"/>
                  </a:cubicBezTo>
                  <a:lnTo>
                    <a:pt x="6006" y="3435"/>
                  </a:lnTo>
                  <a:cubicBezTo>
                    <a:pt x="6051" y="3450"/>
                    <a:pt x="6099" y="3458"/>
                    <a:pt x="6149" y="3458"/>
                  </a:cubicBezTo>
                  <a:cubicBezTo>
                    <a:pt x="6262" y="3458"/>
                    <a:pt x="6363" y="3418"/>
                    <a:pt x="6438" y="3350"/>
                  </a:cubicBezTo>
                  <a:cubicBezTo>
                    <a:pt x="6513" y="3417"/>
                    <a:pt x="6612" y="3458"/>
                    <a:pt x="6720" y="3458"/>
                  </a:cubicBezTo>
                  <a:cubicBezTo>
                    <a:pt x="6771" y="3458"/>
                    <a:pt x="6818" y="3449"/>
                    <a:pt x="6863" y="3433"/>
                  </a:cubicBezTo>
                  <a:lnTo>
                    <a:pt x="6863" y="5796"/>
                  </a:lnTo>
                  <a:cubicBezTo>
                    <a:pt x="6863" y="6051"/>
                    <a:pt x="7049" y="6273"/>
                    <a:pt x="7303" y="6304"/>
                  </a:cubicBezTo>
                  <a:cubicBezTo>
                    <a:pt x="7324" y="6307"/>
                    <a:pt x="7345" y="6308"/>
                    <a:pt x="7366" y="6308"/>
                  </a:cubicBezTo>
                  <a:cubicBezTo>
                    <a:pt x="7644" y="6308"/>
                    <a:pt x="7870" y="6083"/>
                    <a:pt x="7870" y="5806"/>
                  </a:cubicBezTo>
                  <a:lnTo>
                    <a:pt x="7870" y="3172"/>
                  </a:lnTo>
                  <a:lnTo>
                    <a:pt x="8155" y="3172"/>
                  </a:lnTo>
                  <a:lnTo>
                    <a:pt x="8155" y="5796"/>
                  </a:lnTo>
                  <a:cubicBezTo>
                    <a:pt x="8155" y="6051"/>
                    <a:pt x="8341" y="6273"/>
                    <a:pt x="8594" y="6304"/>
                  </a:cubicBezTo>
                  <a:cubicBezTo>
                    <a:pt x="8616" y="6307"/>
                    <a:pt x="8637" y="6308"/>
                    <a:pt x="8657" y="6308"/>
                  </a:cubicBezTo>
                  <a:cubicBezTo>
                    <a:pt x="8936" y="6308"/>
                    <a:pt x="9161" y="6083"/>
                    <a:pt x="9161" y="5806"/>
                  </a:cubicBezTo>
                  <a:lnTo>
                    <a:pt x="9161" y="3434"/>
                  </a:lnTo>
                  <a:cubicBezTo>
                    <a:pt x="9206" y="3449"/>
                    <a:pt x="9253" y="3456"/>
                    <a:pt x="9304" y="3456"/>
                  </a:cubicBezTo>
                  <a:cubicBezTo>
                    <a:pt x="9544" y="3456"/>
                    <a:pt x="9732" y="3273"/>
                    <a:pt x="9732" y="3038"/>
                  </a:cubicBezTo>
                  <a:lnTo>
                    <a:pt x="9732" y="710"/>
                  </a:lnTo>
                  <a:cubicBezTo>
                    <a:pt x="9737" y="321"/>
                    <a:pt x="9416" y="1"/>
                    <a:pt x="9024" y="1"/>
                  </a:cubicBezTo>
                  <a:lnTo>
                    <a:pt x="7014" y="1"/>
                  </a:lnTo>
                  <a:cubicBezTo>
                    <a:pt x="6781" y="1"/>
                    <a:pt x="6575" y="114"/>
                    <a:pt x="6443" y="287"/>
                  </a:cubicBezTo>
                  <a:cubicBezTo>
                    <a:pt x="6314" y="114"/>
                    <a:pt x="6105" y="1"/>
                    <a:pt x="5872" y="1"/>
                  </a:cubicBezTo>
                  <a:lnTo>
                    <a:pt x="3863" y="1"/>
                  </a:lnTo>
                  <a:cubicBezTo>
                    <a:pt x="3630" y="1"/>
                    <a:pt x="3423" y="114"/>
                    <a:pt x="3292" y="287"/>
                  </a:cubicBezTo>
                  <a:cubicBezTo>
                    <a:pt x="3163" y="114"/>
                    <a:pt x="2954" y="1"/>
                    <a:pt x="272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2"/>
            <p:cNvSpPr/>
            <p:nvPr/>
          </p:nvSpPr>
          <p:spPr>
            <a:xfrm>
              <a:off x="6430225" y="1421296"/>
              <a:ext cx="376248" cy="113114"/>
            </a:xfrm>
            <a:custGeom>
              <a:rect b="b" l="l" r="r" t="t"/>
              <a:pathLst>
                <a:path extrusionOk="0" h="2927" w="9736">
                  <a:moveTo>
                    <a:pt x="9452" y="286"/>
                  </a:moveTo>
                  <a:lnTo>
                    <a:pt x="9452" y="2053"/>
                  </a:lnTo>
                  <a:lnTo>
                    <a:pt x="8457" y="2053"/>
                  </a:lnTo>
                  <a:cubicBezTo>
                    <a:pt x="8457" y="2053"/>
                    <a:pt x="8371" y="2093"/>
                    <a:pt x="8343" y="2129"/>
                  </a:cubicBezTo>
                  <a:lnTo>
                    <a:pt x="8022" y="2551"/>
                  </a:lnTo>
                  <a:lnTo>
                    <a:pt x="7698" y="2129"/>
                  </a:lnTo>
                  <a:cubicBezTo>
                    <a:pt x="7671" y="2093"/>
                    <a:pt x="7629" y="2073"/>
                    <a:pt x="7586" y="2055"/>
                  </a:cubicBezTo>
                  <a:lnTo>
                    <a:pt x="5302" y="2055"/>
                  </a:lnTo>
                  <a:cubicBezTo>
                    <a:pt x="5257" y="2073"/>
                    <a:pt x="5216" y="2094"/>
                    <a:pt x="5188" y="2130"/>
                  </a:cubicBezTo>
                  <a:lnTo>
                    <a:pt x="4868" y="2552"/>
                  </a:lnTo>
                  <a:lnTo>
                    <a:pt x="4544" y="2130"/>
                  </a:lnTo>
                  <a:cubicBezTo>
                    <a:pt x="4517" y="2094"/>
                    <a:pt x="4474" y="2074"/>
                    <a:pt x="4430" y="2074"/>
                  </a:cubicBezTo>
                  <a:lnTo>
                    <a:pt x="2147" y="2074"/>
                  </a:lnTo>
                  <a:cubicBezTo>
                    <a:pt x="2102" y="2074"/>
                    <a:pt x="2061" y="2095"/>
                    <a:pt x="2033" y="2130"/>
                  </a:cubicBezTo>
                  <a:lnTo>
                    <a:pt x="1712" y="2552"/>
                  </a:lnTo>
                  <a:lnTo>
                    <a:pt x="1388" y="2130"/>
                  </a:lnTo>
                  <a:cubicBezTo>
                    <a:pt x="1362" y="2094"/>
                    <a:pt x="1319" y="2074"/>
                    <a:pt x="1276" y="2074"/>
                  </a:cubicBezTo>
                  <a:lnTo>
                    <a:pt x="288" y="2074"/>
                  </a:lnTo>
                  <a:lnTo>
                    <a:pt x="288" y="286"/>
                  </a:lnTo>
                  <a:close/>
                  <a:moveTo>
                    <a:pt x="144" y="1"/>
                  </a:moveTo>
                  <a:cubicBezTo>
                    <a:pt x="67" y="1"/>
                    <a:pt x="1" y="64"/>
                    <a:pt x="1" y="144"/>
                  </a:cubicBezTo>
                  <a:lnTo>
                    <a:pt x="1" y="2215"/>
                  </a:lnTo>
                  <a:cubicBezTo>
                    <a:pt x="1" y="2294"/>
                    <a:pt x="65" y="2358"/>
                    <a:pt x="144" y="2358"/>
                  </a:cubicBezTo>
                  <a:lnTo>
                    <a:pt x="1204" y="2358"/>
                  </a:lnTo>
                  <a:lnTo>
                    <a:pt x="1600" y="2871"/>
                  </a:lnTo>
                  <a:cubicBezTo>
                    <a:pt x="1626" y="2905"/>
                    <a:pt x="1669" y="2926"/>
                    <a:pt x="1712" y="2926"/>
                  </a:cubicBezTo>
                  <a:cubicBezTo>
                    <a:pt x="1758" y="2926"/>
                    <a:pt x="1799" y="2905"/>
                    <a:pt x="1827" y="2871"/>
                  </a:cubicBezTo>
                  <a:lnTo>
                    <a:pt x="2218" y="2358"/>
                  </a:lnTo>
                  <a:lnTo>
                    <a:pt x="4359" y="2358"/>
                  </a:lnTo>
                  <a:lnTo>
                    <a:pt x="4755" y="2871"/>
                  </a:lnTo>
                  <a:cubicBezTo>
                    <a:pt x="4782" y="2905"/>
                    <a:pt x="4824" y="2926"/>
                    <a:pt x="4868" y="2926"/>
                  </a:cubicBezTo>
                  <a:cubicBezTo>
                    <a:pt x="4912" y="2926"/>
                    <a:pt x="4954" y="2905"/>
                    <a:pt x="4981" y="2871"/>
                  </a:cubicBezTo>
                  <a:lnTo>
                    <a:pt x="5372" y="2358"/>
                  </a:lnTo>
                  <a:lnTo>
                    <a:pt x="7514" y="2358"/>
                  </a:lnTo>
                  <a:lnTo>
                    <a:pt x="7910" y="2871"/>
                  </a:lnTo>
                  <a:cubicBezTo>
                    <a:pt x="7936" y="2905"/>
                    <a:pt x="7979" y="2926"/>
                    <a:pt x="8022" y="2926"/>
                  </a:cubicBezTo>
                  <a:cubicBezTo>
                    <a:pt x="8068" y="2926"/>
                    <a:pt x="8109" y="2905"/>
                    <a:pt x="8137" y="2871"/>
                  </a:cubicBezTo>
                  <a:lnTo>
                    <a:pt x="8528" y="2358"/>
                  </a:lnTo>
                  <a:lnTo>
                    <a:pt x="9590" y="2358"/>
                  </a:lnTo>
                  <a:cubicBezTo>
                    <a:pt x="9669" y="2358"/>
                    <a:pt x="9733" y="2295"/>
                    <a:pt x="9733" y="2215"/>
                  </a:cubicBezTo>
                  <a:lnTo>
                    <a:pt x="9733" y="144"/>
                  </a:lnTo>
                  <a:cubicBezTo>
                    <a:pt x="9736" y="64"/>
                    <a:pt x="9672" y="1"/>
                    <a:pt x="959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2"/>
            <p:cNvSpPr/>
            <p:nvPr/>
          </p:nvSpPr>
          <p:spPr>
            <a:xfrm>
              <a:off x="6601809" y="1450086"/>
              <a:ext cx="33119" cy="33119"/>
            </a:xfrm>
            <a:custGeom>
              <a:rect b="b" l="l" r="r" t="t"/>
              <a:pathLst>
                <a:path extrusionOk="0" h="857" w="857">
                  <a:moveTo>
                    <a:pt x="429" y="286"/>
                  </a:moveTo>
                  <a:cubicBezTo>
                    <a:pt x="507" y="286"/>
                    <a:pt x="572" y="349"/>
                    <a:pt x="572" y="429"/>
                  </a:cubicBezTo>
                  <a:cubicBezTo>
                    <a:pt x="572" y="508"/>
                    <a:pt x="508" y="572"/>
                    <a:pt x="429" y="572"/>
                  </a:cubicBezTo>
                  <a:cubicBezTo>
                    <a:pt x="350" y="572"/>
                    <a:pt x="286" y="508"/>
                    <a:pt x="286" y="429"/>
                  </a:cubicBezTo>
                  <a:cubicBezTo>
                    <a:pt x="286" y="349"/>
                    <a:pt x="349" y="286"/>
                    <a:pt x="429" y="286"/>
                  </a:cubicBezTo>
                  <a:close/>
                  <a:moveTo>
                    <a:pt x="429" y="0"/>
                  </a:moveTo>
                  <a:cubicBezTo>
                    <a:pt x="194" y="0"/>
                    <a:pt x="1" y="193"/>
                    <a:pt x="1" y="429"/>
                  </a:cubicBezTo>
                  <a:cubicBezTo>
                    <a:pt x="1" y="665"/>
                    <a:pt x="194" y="857"/>
                    <a:pt x="429" y="857"/>
                  </a:cubicBezTo>
                  <a:cubicBezTo>
                    <a:pt x="664" y="857"/>
                    <a:pt x="857" y="665"/>
                    <a:pt x="857" y="429"/>
                  </a:cubicBezTo>
                  <a:cubicBezTo>
                    <a:pt x="857" y="193"/>
                    <a:pt x="664" y="0"/>
                    <a:pt x="42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2"/>
            <p:cNvSpPr/>
            <p:nvPr/>
          </p:nvSpPr>
          <p:spPr>
            <a:xfrm>
              <a:off x="6557754" y="1450086"/>
              <a:ext cx="33119" cy="33119"/>
            </a:xfrm>
            <a:custGeom>
              <a:rect b="b" l="l" r="r" t="t"/>
              <a:pathLst>
                <a:path extrusionOk="0" h="857" w="857">
                  <a:moveTo>
                    <a:pt x="429" y="286"/>
                  </a:moveTo>
                  <a:cubicBezTo>
                    <a:pt x="507" y="286"/>
                    <a:pt x="572" y="349"/>
                    <a:pt x="572" y="429"/>
                  </a:cubicBezTo>
                  <a:cubicBezTo>
                    <a:pt x="572" y="508"/>
                    <a:pt x="508" y="572"/>
                    <a:pt x="429" y="572"/>
                  </a:cubicBezTo>
                  <a:cubicBezTo>
                    <a:pt x="349" y="572"/>
                    <a:pt x="286" y="508"/>
                    <a:pt x="286" y="429"/>
                  </a:cubicBezTo>
                  <a:cubicBezTo>
                    <a:pt x="286" y="349"/>
                    <a:pt x="349" y="286"/>
                    <a:pt x="429" y="286"/>
                  </a:cubicBezTo>
                  <a:close/>
                  <a:moveTo>
                    <a:pt x="429" y="0"/>
                  </a:moveTo>
                  <a:cubicBezTo>
                    <a:pt x="192" y="0"/>
                    <a:pt x="1" y="193"/>
                    <a:pt x="1" y="429"/>
                  </a:cubicBezTo>
                  <a:cubicBezTo>
                    <a:pt x="1" y="665"/>
                    <a:pt x="191" y="857"/>
                    <a:pt x="429" y="857"/>
                  </a:cubicBezTo>
                  <a:cubicBezTo>
                    <a:pt x="664" y="857"/>
                    <a:pt x="857" y="665"/>
                    <a:pt x="857" y="429"/>
                  </a:cubicBezTo>
                  <a:cubicBezTo>
                    <a:pt x="857" y="193"/>
                    <a:pt x="664" y="0"/>
                    <a:pt x="42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2"/>
            <p:cNvSpPr/>
            <p:nvPr/>
          </p:nvSpPr>
          <p:spPr>
            <a:xfrm>
              <a:off x="6645903" y="1450086"/>
              <a:ext cx="33119" cy="33119"/>
            </a:xfrm>
            <a:custGeom>
              <a:rect b="b" l="l" r="r" t="t"/>
              <a:pathLst>
                <a:path extrusionOk="0" h="857" w="857">
                  <a:moveTo>
                    <a:pt x="428" y="286"/>
                  </a:moveTo>
                  <a:cubicBezTo>
                    <a:pt x="506" y="286"/>
                    <a:pt x="571" y="349"/>
                    <a:pt x="571" y="429"/>
                  </a:cubicBezTo>
                  <a:cubicBezTo>
                    <a:pt x="571" y="508"/>
                    <a:pt x="507" y="572"/>
                    <a:pt x="428" y="572"/>
                  </a:cubicBezTo>
                  <a:cubicBezTo>
                    <a:pt x="351" y="572"/>
                    <a:pt x="285" y="508"/>
                    <a:pt x="285" y="429"/>
                  </a:cubicBezTo>
                  <a:cubicBezTo>
                    <a:pt x="285" y="349"/>
                    <a:pt x="349" y="286"/>
                    <a:pt x="428" y="286"/>
                  </a:cubicBezTo>
                  <a:close/>
                  <a:moveTo>
                    <a:pt x="428" y="0"/>
                  </a:moveTo>
                  <a:cubicBezTo>
                    <a:pt x="193" y="0"/>
                    <a:pt x="1" y="193"/>
                    <a:pt x="1" y="429"/>
                  </a:cubicBezTo>
                  <a:cubicBezTo>
                    <a:pt x="1" y="665"/>
                    <a:pt x="193" y="857"/>
                    <a:pt x="428" y="857"/>
                  </a:cubicBezTo>
                  <a:cubicBezTo>
                    <a:pt x="664" y="857"/>
                    <a:pt x="856" y="665"/>
                    <a:pt x="856" y="429"/>
                  </a:cubicBezTo>
                  <a:cubicBezTo>
                    <a:pt x="856" y="193"/>
                    <a:pt x="664" y="0"/>
                    <a:pt x="42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7" name="Google Shape;257;p32"/>
          <p:cNvSpPr txBox="1"/>
          <p:nvPr>
            <p:ph type="title"/>
          </p:nvPr>
        </p:nvSpPr>
        <p:spPr>
          <a:xfrm>
            <a:off x="742381" y="2584950"/>
            <a:ext cx="1448400" cy="658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accent4"/>
                </a:solidFill>
              </a:rPr>
              <a:t>I’m in a </a:t>
            </a:r>
            <a:r>
              <a:rPr lang="en" sz="1800">
                <a:solidFill>
                  <a:schemeClr val="accent4"/>
                </a:solidFill>
              </a:rPr>
              <a:t>dilemma</a:t>
            </a:r>
            <a:r>
              <a:rPr lang="en" sz="1800">
                <a:solidFill>
                  <a:schemeClr val="accent4"/>
                </a:solidFill>
              </a:rPr>
              <a:t>! 😳</a:t>
            </a:r>
            <a:endParaRPr sz="1800">
              <a:solidFill>
                <a:schemeClr val="accent4"/>
              </a:solidFill>
            </a:endParaRPr>
          </a:p>
        </p:txBody>
      </p:sp>
      <p:cxnSp>
        <p:nvCxnSpPr>
          <p:cNvPr id="293" name="Google Shape;293;p32"/>
          <p:cNvCxnSpPr/>
          <p:nvPr/>
        </p:nvCxnSpPr>
        <p:spPr>
          <a:xfrm>
            <a:off x="6384750" y="1311300"/>
            <a:ext cx="0" cy="3086100"/>
          </a:xfrm>
          <a:prstGeom prst="straightConnector1">
            <a:avLst/>
          </a:prstGeom>
          <a:noFill/>
          <a:ln cap="flat" cmpd="sng" w="19050">
            <a:solidFill>
              <a:srgbClr val="CCCCCC"/>
            </a:solidFill>
            <a:prstDash val="solid"/>
            <a:round/>
            <a:headEnd len="med" w="med" type="none"/>
            <a:tailEnd len="med" w="med" type="none"/>
          </a:ln>
        </p:spPr>
      </p:cxnSp>
      <p:pic>
        <p:nvPicPr>
          <p:cNvPr id="294" name="Google Shape;294;p32"/>
          <p:cNvPicPr preferRelativeResize="0"/>
          <p:nvPr/>
        </p:nvPicPr>
        <p:blipFill>
          <a:blip r:embed="rId4">
            <a:alphaModFix/>
          </a:blip>
          <a:stretch>
            <a:fillRect/>
          </a:stretch>
        </p:blipFill>
        <p:spPr>
          <a:xfrm>
            <a:off x="5551616" y="-1107971"/>
            <a:ext cx="2170435" cy="2170431"/>
          </a:xfrm>
          <a:prstGeom prst="rect">
            <a:avLst/>
          </a:prstGeom>
          <a:noFill/>
          <a:ln>
            <a:noFill/>
          </a:ln>
        </p:spPr>
      </p:pic>
      <p:pic>
        <p:nvPicPr>
          <p:cNvPr id="295" name="Google Shape;295;p32"/>
          <p:cNvPicPr preferRelativeResize="0"/>
          <p:nvPr/>
        </p:nvPicPr>
        <p:blipFill>
          <a:blip r:embed="rId5">
            <a:alphaModFix/>
          </a:blip>
          <a:stretch>
            <a:fillRect/>
          </a:stretch>
        </p:blipFill>
        <p:spPr>
          <a:xfrm>
            <a:off x="8326735" y="225274"/>
            <a:ext cx="1311286" cy="1311300"/>
          </a:xfrm>
          <a:prstGeom prst="rect">
            <a:avLst/>
          </a:prstGeom>
          <a:noFill/>
          <a:ln>
            <a:noFill/>
          </a:ln>
        </p:spPr>
      </p:pic>
      <p:sp>
        <p:nvSpPr>
          <p:cNvPr id="296" name="Google Shape;296;p32"/>
          <p:cNvSpPr txBox="1"/>
          <p:nvPr/>
        </p:nvSpPr>
        <p:spPr>
          <a:xfrm>
            <a:off x="6739500" y="1723000"/>
            <a:ext cx="21705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bin"/>
                <a:ea typeface="Cabin"/>
                <a:cs typeface="Cabin"/>
                <a:sym typeface="Cabin"/>
              </a:rPr>
              <a:t>Ethics are not definable, are not implementable, because they are </a:t>
            </a:r>
            <a:r>
              <a:rPr b="1" lang="en">
                <a:latin typeface="Cabin"/>
                <a:ea typeface="Cabin"/>
                <a:cs typeface="Cabin"/>
                <a:sym typeface="Cabin"/>
              </a:rPr>
              <a:t>not conscious</a:t>
            </a:r>
            <a:r>
              <a:rPr lang="en">
                <a:latin typeface="Cabin"/>
                <a:ea typeface="Cabin"/>
                <a:cs typeface="Cabin"/>
                <a:sym typeface="Cabin"/>
              </a:rPr>
              <a:t>; they involve  not only our thinking, but also our </a:t>
            </a:r>
            <a:r>
              <a:rPr b="1" lang="en">
                <a:latin typeface="Cabin"/>
                <a:ea typeface="Cabin"/>
                <a:cs typeface="Cabin"/>
                <a:sym typeface="Cabin"/>
              </a:rPr>
              <a:t>feeling</a:t>
            </a:r>
            <a:r>
              <a:rPr lang="en">
                <a:latin typeface="Cabin"/>
                <a:ea typeface="Cabin"/>
                <a:cs typeface="Cabin"/>
                <a:sym typeface="Cabin"/>
              </a:rPr>
              <a:t>.</a:t>
            </a:r>
            <a:endParaRPr>
              <a:latin typeface="Cabin"/>
              <a:ea typeface="Cabin"/>
              <a:cs typeface="Cabin"/>
              <a:sym typeface="Cabin"/>
            </a:endParaRPr>
          </a:p>
          <a:p>
            <a:pPr indent="0" lvl="0" marL="0" rtl="0" algn="l">
              <a:spcBef>
                <a:spcPts val="0"/>
              </a:spcBef>
              <a:spcAft>
                <a:spcPts val="0"/>
              </a:spcAft>
              <a:buNone/>
            </a:pPr>
            <a:r>
              <a:t/>
            </a:r>
            <a:endParaRPr>
              <a:latin typeface="Cabin"/>
              <a:ea typeface="Cabin"/>
              <a:cs typeface="Cabin"/>
              <a:sym typeface="Cabin"/>
            </a:endParaRPr>
          </a:p>
          <a:p>
            <a:pPr indent="0" lvl="0" marL="0" rtl="0" algn="l">
              <a:spcBef>
                <a:spcPts val="0"/>
              </a:spcBef>
              <a:spcAft>
                <a:spcPts val="0"/>
              </a:spcAft>
              <a:buNone/>
            </a:pPr>
            <a:r>
              <a:rPr lang="en">
                <a:latin typeface="Cabin"/>
                <a:ea typeface="Cabin"/>
                <a:cs typeface="Cabin"/>
                <a:sym typeface="Cabin"/>
              </a:rPr>
              <a:t>Valdemar W Setzer</a:t>
            </a:r>
            <a:endParaRPr>
              <a:latin typeface="Cabin"/>
              <a:ea typeface="Cabin"/>
              <a:cs typeface="Cabin"/>
              <a:sym typeface="Cabin"/>
            </a:endParaRPr>
          </a:p>
        </p:txBody>
      </p:sp>
      <p:sp>
        <p:nvSpPr>
          <p:cNvPr id="297" name="Google Shape;297;p32"/>
          <p:cNvSpPr txBox="1"/>
          <p:nvPr/>
        </p:nvSpPr>
        <p:spPr>
          <a:xfrm flipH="1">
            <a:off x="6502025" y="1661250"/>
            <a:ext cx="4731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latin typeface="Cabin"/>
                <a:ea typeface="Cabin"/>
                <a:cs typeface="Cabin"/>
                <a:sym typeface="Cabin"/>
              </a:rPr>
              <a:t>“ </a:t>
            </a:r>
            <a:endParaRPr b="1" sz="2700">
              <a:latin typeface="Cabin"/>
              <a:ea typeface="Cabin"/>
              <a:cs typeface="Cabin"/>
              <a:sym typeface="Cabin"/>
            </a:endParaRPr>
          </a:p>
        </p:txBody>
      </p:sp>
      <p:sp>
        <p:nvSpPr>
          <p:cNvPr id="298" name="Google Shape;298;p32"/>
          <p:cNvSpPr txBox="1"/>
          <p:nvPr/>
        </p:nvSpPr>
        <p:spPr>
          <a:xfrm>
            <a:off x="7902375" y="2787150"/>
            <a:ext cx="4731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latin typeface="Cabin"/>
                <a:ea typeface="Cabin"/>
                <a:cs typeface="Cabin"/>
                <a:sym typeface="Cabin"/>
              </a:rPr>
              <a:t> ”</a:t>
            </a:r>
            <a:endParaRPr b="1" sz="3000">
              <a:latin typeface="Cabin"/>
              <a:ea typeface="Cabin"/>
              <a:cs typeface="Cabin"/>
              <a:sym typeface="Cab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par>
                                <p:cTn fill="hold" nodeType="with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1000"/>
                                        <p:tgtEl>
                                          <p:spTgt spid="256"/>
                                        </p:tgtEl>
                                      </p:cBhvr>
                                    </p:animEffect>
                                  </p:childTnLst>
                                </p:cTn>
                              </p:par>
                              <p:par>
                                <p:cTn fill="hold" nodeType="with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par>
                                <p:cTn fill="hold" nodeType="with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1000"/>
                                        <p:tgtEl>
                                          <p:spTgt spid="261"/>
                                        </p:tgtEl>
                                      </p:cBhvr>
                                    </p:animEffect>
                                  </p:childTnLst>
                                </p:cTn>
                              </p:par>
                              <p:par>
                                <p:cTn fill="hold" nodeType="with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000"/>
                                        <p:tgtEl>
                                          <p:spTgt spid="263"/>
                                        </p:tgtEl>
                                      </p:cBhvr>
                                    </p:animEffect>
                                  </p:childTnLst>
                                </p:cTn>
                              </p:par>
                              <p:par>
                                <p:cTn fill="hold" nodeType="with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000"/>
                                        <p:tgtEl>
                                          <p:spTgt spid="264"/>
                                        </p:tgtEl>
                                      </p:cBhvr>
                                    </p:animEffect>
                                  </p:childTnLst>
                                </p:cTn>
                              </p:par>
                              <p:par>
                                <p:cTn fill="hold" nodeType="with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000"/>
                                        <p:tgtEl>
                                          <p:spTgt spid="265"/>
                                        </p:tgtEl>
                                      </p:cBhvr>
                                    </p:animEffect>
                                  </p:childTnLst>
                                </p:cTn>
                              </p:par>
                              <p:par>
                                <p:cTn fill="hold" nodeType="with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1000"/>
                                        <p:tgtEl>
                                          <p:spTgt spid="267"/>
                                        </p:tgtEl>
                                      </p:cBhvr>
                                    </p:animEffect>
                                  </p:childTnLst>
                                </p:cTn>
                              </p:par>
                              <p:par>
                                <p:cTn fill="hold" nodeType="with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1000"/>
                                        <p:tgtEl>
                                          <p:spTgt spid="268"/>
                                        </p:tgtEl>
                                      </p:cBhvr>
                                    </p:animEffect>
                                  </p:childTnLst>
                                </p:cTn>
                              </p:par>
                              <p:par>
                                <p:cTn fill="hold" nodeType="with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1000"/>
                                        <p:tgtEl>
                                          <p:spTgt spid="269"/>
                                        </p:tgtEl>
                                      </p:cBhvr>
                                    </p:animEffect>
                                  </p:childTnLst>
                                </p:cTn>
                              </p:par>
                              <p:par>
                                <p:cTn fill="hold" nodeType="with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000"/>
                                        <p:tgtEl>
                                          <p:spTgt spid="280"/>
                                        </p:tgtEl>
                                      </p:cBhvr>
                                    </p:animEffect>
                                  </p:childTnLst>
                                </p:cTn>
                              </p:par>
                              <p:par>
                                <p:cTn fill="hold" nodeType="with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par>
                                <p:cTn fill="hold" nodeType="with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000"/>
                                        <p:tgtEl>
                                          <p:spTgt spid="286"/>
                                        </p:tgtEl>
                                      </p:cBhvr>
                                    </p:animEffect>
                                  </p:childTnLst>
                                </p:cTn>
                              </p:par>
                              <p:par>
                                <p:cTn fill="hold" nodeType="with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62"/>
                                        </p:tgtEl>
                                        <p:attrNameLst>
                                          <p:attrName>style.visibility</p:attrName>
                                        </p:attrNameLst>
                                      </p:cBhvr>
                                      <p:to>
                                        <p:strVal val="visible"/>
                                      </p:to>
                                    </p:set>
                                    <p:anim calcmode="lin" valueType="num">
                                      <p:cBhvr additive="base">
                                        <p:cTn dur="1000"/>
                                        <p:tgtEl>
                                          <p:spTgt spid="26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255"/>
                                        </p:tgtEl>
                                        <p:attrNameLst>
                                          <p:attrName>style.visibility</p:attrName>
                                        </p:attrNameLst>
                                      </p:cBhvr>
                                      <p:to>
                                        <p:strVal val="visible"/>
                                      </p:to>
                                    </p:set>
                                    <p:anim calcmode="lin" valueType="num">
                                      <p:cBhvr additive="base">
                                        <p:cTn dur="1000"/>
                                        <p:tgtEl>
                                          <p:spTgt spid="25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258"/>
                                        </p:tgtEl>
                                        <p:attrNameLst>
                                          <p:attrName>style.visibility</p:attrName>
                                        </p:attrNameLst>
                                      </p:cBhvr>
                                      <p:to>
                                        <p:strVal val="visible"/>
                                      </p:to>
                                    </p:set>
                                    <p:anim calcmode="lin" valueType="num">
                                      <p:cBhvr additive="base">
                                        <p:cTn dur="1000"/>
                                        <p:tgtEl>
                                          <p:spTgt spid="25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260"/>
                                        </p:tgtEl>
                                        <p:attrNameLst>
                                          <p:attrName>style.visibility</p:attrName>
                                        </p:attrNameLst>
                                      </p:cBhvr>
                                      <p:to>
                                        <p:strVal val="visible"/>
                                      </p:to>
                                    </p:set>
                                    <p:anim calcmode="lin" valueType="num">
                                      <p:cBhvr additive="base">
                                        <p:cTn dur="1000"/>
                                        <p:tgtEl>
                                          <p:spTgt spid="26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1000"/>
                                        <p:tgtEl>
                                          <p:spTgt spid="296"/>
                                        </p:tgtEl>
                                      </p:cBhvr>
                                    </p:animEffect>
                                  </p:childTnLst>
                                </p:cTn>
                              </p:par>
                              <p:par>
                                <p:cTn fill="hold" nodeType="with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000"/>
                                        <p:tgtEl>
                                          <p:spTgt spid="297"/>
                                        </p:tgtEl>
                                      </p:cBhvr>
                                    </p:animEffect>
                                  </p:childTnLst>
                                </p:cTn>
                              </p:par>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id="303" name="Google Shape;303;p33"/>
          <p:cNvPicPr preferRelativeResize="0"/>
          <p:nvPr/>
        </p:nvPicPr>
        <p:blipFill>
          <a:blip r:embed="rId3">
            <a:alphaModFix amt="89000"/>
          </a:blip>
          <a:stretch>
            <a:fillRect/>
          </a:stretch>
        </p:blipFill>
        <p:spPr>
          <a:xfrm>
            <a:off x="50" y="179047"/>
            <a:ext cx="9144000" cy="4785354"/>
          </a:xfrm>
          <a:prstGeom prst="rect">
            <a:avLst/>
          </a:prstGeom>
          <a:noFill/>
          <a:ln>
            <a:noFill/>
          </a:ln>
        </p:spPr>
      </p:pic>
      <p:sp>
        <p:nvSpPr>
          <p:cNvPr id="304" name="Google Shape;304;p33"/>
          <p:cNvSpPr/>
          <p:nvPr/>
        </p:nvSpPr>
        <p:spPr>
          <a:xfrm>
            <a:off x="-51850" y="1410950"/>
            <a:ext cx="9247800" cy="1655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3"/>
          <p:cNvSpPr/>
          <p:nvPr/>
        </p:nvSpPr>
        <p:spPr>
          <a:xfrm>
            <a:off x="131700" y="4101625"/>
            <a:ext cx="4346100" cy="827700"/>
          </a:xfrm>
          <a:prstGeom prst="rect">
            <a:avLst/>
          </a:prstGeom>
          <a:solidFill>
            <a:srgbClr val="9A6B4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3"/>
          <p:cNvSpPr/>
          <p:nvPr/>
        </p:nvSpPr>
        <p:spPr>
          <a:xfrm>
            <a:off x="4705575" y="4101625"/>
            <a:ext cx="4346100" cy="827700"/>
          </a:xfrm>
          <a:prstGeom prst="rect">
            <a:avLst/>
          </a:prstGeom>
          <a:solidFill>
            <a:srgbClr val="78543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04"/>
                                        </p:tgtEl>
                                      </p:cBhvr>
                                    </p:animEffect>
                                    <p:set>
                                      <p:cBhvr>
                                        <p:cTn dur="1" fill="hold">
                                          <p:stCondLst>
                                            <p:cond delay="1000"/>
                                          </p:stCondLst>
                                        </p:cTn>
                                        <p:tgtEl>
                                          <p:spTgt spid="30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05"/>
                                        </p:tgtEl>
                                      </p:cBhvr>
                                    </p:animEffect>
                                    <p:set>
                                      <p:cBhvr>
                                        <p:cTn dur="1" fill="hold">
                                          <p:stCondLst>
                                            <p:cond delay="1000"/>
                                          </p:stCondLst>
                                        </p:cTn>
                                        <p:tgtEl>
                                          <p:spTgt spid="30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06"/>
                                        </p:tgtEl>
                                      </p:cBhvr>
                                    </p:animEffect>
                                    <p:set>
                                      <p:cBhvr>
                                        <p:cTn dur="1" fill="hold">
                                          <p:stCondLst>
                                            <p:cond delay="1000"/>
                                          </p:stCondLst>
                                        </p:cTn>
                                        <p:tgtEl>
                                          <p:spTgt spid="30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pic>
        <p:nvPicPr>
          <p:cNvPr descr="that's..........not how it works" id="311" name="Google Shape;311;p34" title="Ethics">
            <a:hlinkClick r:id="rId3"/>
          </p:cNvPr>
          <p:cNvPicPr preferRelativeResize="0"/>
          <p:nvPr/>
        </p:nvPicPr>
        <p:blipFill>
          <a:blip r:embed="rId4">
            <a:alphaModFix/>
          </a:blip>
          <a:stretch>
            <a:fillRect/>
          </a:stretch>
        </p:blipFill>
        <p:spPr>
          <a:xfrm>
            <a:off x="1500450" y="1016500"/>
            <a:ext cx="6143100" cy="4607325"/>
          </a:xfrm>
          <a:prstGeom prst="rect">
            <a:avLst/>
          </a:prstGeom>
          <a:noFill/>
          <a:ln>
            <a:noFill/>
          </a:ln>
        </p:spPr>
      </p:pic>
      <p:sp>
        <p:nvSpPr>
          <p:cNvPr id="312" name="Google Shape;312;p34"/>
          <p:cNvSpPr txBox="1"/>
          <p:nvPr/>
        </p:nvSpPr>
        <p:spPr>
          <a:xfrm>
            <a:off x="1500450" y="540000"/>
            <a:ext cx="61431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chemeClr val="lt1"/>
                </a:solidFill>
                <a:highlight>
                  <a:schemeClr val="dk1"/>
                </a:highlight>
                <a:latin typeface="Cabin"/>
                <a:ea typeface="Cabin"/>
                <a:cs typeface="Cabin"/>
                <a:sym typeface="Cabin"/>
              </a:rPr>
              <a:t> Would You Steal Bread to Feed Your Family?💰👨‍👩‍👧‍👦🍞</a:t>
            </a:r>
            <a:r>
              <a:rPr lang="en" sz="2100">
                <a:solidFill>
                  <a:schemeClr val="dk1"/>
                </a:solidFill>
                <a:highlight>
                  <a:schemeClr val="dk1"/>
                </a:highlight>
                <a:latin typeface="Cabin"/>
                <a:ea typeface="Cabin"/>
                <a:cs typeface="Cabin"/>
                <a:sym typeface="Cabin"/>
              </a:rPr>
              <a:t>..</a:t>
            </a:r>
            <a:r>
              <a:rPr lang="en" sz="2100">
                <a:solidFill>
                  <a:schemeClr val="dk1"/>
                </a:solidFill>
                <a:highlight>
                  <a:schemeClr val="dk1"/>
                </a:highlight>
                <a:latin typeface="Cabin"/>
                <a:ea typeface="Cabin"/>
                <a:cs typeface="Cabin"/>
                <a:sym typeface="Cabin"/>
              </a:rPr>
              <a:t> </a:t>
            </a:r>
            <a:endParaRPr sz="2100">
              <a:solidFill>
                <a:schemeClr val="dk1"/>
              </a:solidFill>
              <a:highlight>
                <a:schemeClr val="dk1"/>
              </a:highlight>
              <a:latin typeface="Cabin"/>
              <a:ea typeface="Cabin"/>
              <a:cs typeface="Cabin"/>
              <a:sym typeface="Cab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1000"/>
                                        <p:tgtEl>
                                          <p:spTgt spid="3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5"/>
          <p:cNvSpPr txBox="1"/>
          <p:nvPr>
            <p:ph type="title"/>
          </p:nvPr>
        </p:nvSpPr>
        <p:spPr>
          <a:xfrm rot="350">
            <a:off x="1625246" y="1816203"/>
            <a:ext cx="5893500" cy="1511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900">
                <a:solidFill>
                  <a:srgbClr val="9A6B4C"/>
                </a:solidFill>
              </a:rPr>
              <a:t>The Trolley Problem</a:t>
            </a:r>
            <a:endParaRPr sz="3900">
              <a:solidFill>
                <a:srgbClr val="9A6B4C"/>
              </a:solidFill>
            </a:endParaRPr>
          </a:p>
          <a:p>
            <a:pPr indent="0" lvl="0" marL="0" rtl="0" algn="ctr">
              <a:spcBef>
                <a:spcPts val="0"/>
              </a:spcBef>
              <a:spcAft>
                <a:spcPts val="0"/>
              </a:spcAft>
              <a:buNone/>
            </a:pPr>
            <a:r>
              <a:rPr lang="en" sz="4000">
                <a:solidFill>
                  <a:schemeClr val="accent4"/>
                </a:solidFill>
              </a:rPr>
              <a:t>🚋 🧐</a:t>
            </a:r>
            <a:endParaRPr sz="4000">
              <a:solidFill>
                <a:schemeClr val="accent4"/>
              </a:solidFill>
            </a:endParaRPr>
          </a:p>
        </p:txBody>
      </p:sp>
      <p:cxnSp>
        <p:nvCxnSpPr>
          <p:cNvPr id="318" name="Google Shape;318;p35"/>
          <p:cNvCxnSpPr/>
          <p:nvPr/>
        </p:nvCxnSpPr>
        <p:spPr>
          <a:xfrm>
            <a:off x="3100350" y="3503275"/>
            <a:ext cx="2943300" cy="0"/>
          </a:xfrm>
          <a:prstGeom prst="straightConnector1">
            <a:avLst/>
          </a:prstGeom>
          <a:noFill/>
          <a:ln cap="flat" cmpd="sng" w="19050">
            <a:solidFill>
              <a:srgbClr val="CCCCCC"/>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317"/>
                                        </p:tgtEl>
                                        <p:attrNameLst>
                                          <p:attrName>style.visibility</p:attrName>
                                        </p:attrNameLst>
                                      </p:cBhvr>
                                      <p:to>
                                        <p:strVal val="visible"/>
                                      </p:to>
                                    </p:set>
                                    <p:anim calcmode="lin" valueType="num">
                                      <p:cBhvr additive="base">
                                        <p:cTn dur="1000"/>
                                        <p:tgtEl>
                                          <p:spTgt spid="31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pic>
        <p:nvPicPr>
          <p:cNvPr descr="The Trolley Problem takes a dark turn. I thought MTurk/Prolific/etc workers would get a kick out of this one&#10;&#10;&#10;The Good Place returns January 4th, Thursdays at 8:30/7:30c on NBC!&#10;&#10;&#10;&#10;&#10;&#10;&#10;If you join Robinhood, we'll both get a share of stock like Apple, Groupon, Ford, or Sprint for free! Takes like 5 minutes. No minimum deposit and no minimum balance. I did the research and it is on the level. Insured and uses bank-level security measures and encrypts your info. Fun way to learn about the market and stocks with no fees! Make sure you use the link for the free stock. Who knows what you’ll get!&#10;https://share.robinhood.com/jasonk712" id="323" name="Google Shape;323;p36" title="The Good Place - The Trolley Problem">
            <a:hlinkClick r:id="rId3"/>
          </p:cNvPr>
          <p:cNvPicPr preferRelativeResize="0"/>
          <p:nvPr/>
        </p:nvPicPr>
        <p:blipFill>
          <a:blip r:embed="rId4">
            <a:alphaModFix/>
          </a:blip>
          <a:stretch>
            <a:fillRect/>
          </a:stretch>
        </p:blipFill>
        <p:spPr>
          <a:xfrm>
            <a:off x="1344000" y="150750"/>
            <a:ext cx="6456000" cy="4842000"/>
          </a:xfrm>
          <a:prstGeom prst="rect">
            <a:avLst/>
          </a:prstGeom>
          <a:noFill/>
          <a:ln>
            <a:noFill/>
          </a:ln>
        </p:spPr>
      </p:pic>
      <p:sp>
        <p:nvSpPr>
          <p:cNvPr id="324" name="Google Shape;324;p36"/>
          <p:cNvSpPr txBox="1"/>
          <p:nvPr/>
        </p:nvSpPr>
        <p:spPr>
          <a:xfrm>
            <a:off x="308325" y="2294700"/>
            <a:ext cx="939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solidFill>
                  <a:srgbClr val="E3E7EA"/>
                </a:solidFill>
                <a:latin typeface="Libre Baskerville"/>
                <a:ea typeface="Libre Baskerville"/>
                <a:cs typeface="Libre Baskerville"/>
                <a:sym typeface="Libre Baskerville"/>
              </a:rPr>
              <a:t>TW: </a:t>
            </a:r>
            <a:r>
              <a:rPr lang="en" sz="800">
                <a:solidFill>
                  <a:srgbClr val="E3E7EA"/>
                </a:solidFill>
                <a:latin typeface="Libre Baskerville"/>
                <a:ea typeface="Libre Baskerville"/>
                <a:cs typeface="Libre Baskerville"/>
                <a:sym typeface="Libre Baskerville"/>
              </a:rPr>
              <a:t>graphic/dark </a:t>
            </a:r>
            <a:r>
              <a:rPr lang="en" sz="800">
                <a:solidFill>
                  <a:srgbClr val="E3E7EA"/>
                </a:solidFill>
                <a:latin typeface="Libre Baskerville"/>
                <a:ea typeface="Libre Baskerville"/>
                <a:cs typeface="Libre Baskerville"/>
                <a:sym typeface="Libre Baskerville"/>
              </a:rPr>
              <a:t>humor</a:t>
            </a:r>
            <a:r>
              <a:rPr lang="en" sz="800">
                <a:solidFill>
                  <a:srgbClr val="E3E7EA"/>
                </a:solidFill>
                <a:latin typeface="Libre Baskerville"/>
                <a:ea typeface="Libre Baskerville"/>
                <a:cs typeface="Libre Baskerville"/>
                <a:sym typeface="Libre Baskerville"/>
              </a:rPr>
              <a:t> </a:t>
            </a:r>
            <a:endParaRPr sz="800">
              <a:solidFill>
                <a:srgbClr val="E3E7EA"/>
              </a:solidFill>
              <a:latin typeface="Libre Baskerville"/>
              <a:ea typeface="Libre Baskerville"/>
              <a:cs typeface="Libre Baskerville"/>
              <a:sym typeface="Libre Baskervill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1000"/>
                                        <p:tgtEl>
                                          <p:spTgt spid="3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descr="Michael tries a more concrete approach to solve the trolley problem. &#10;&#10;The Good Place 'Chapter 19' Season 2, Episode 6 'The Trolley Problem' - Chidi and Eleanor tackle a famous ethical dilemma, leading to a conflict with Michael; Tahani confides in Janet.&#10;&#10;Welcome to the OFFICIAL Comedy Hub Channel. With all of your favourite moments and characters from some of the worlds best comedy, including The Office US, Parks &amp; Recreation, 30 Rock, Brooklyn Nine Nine and many many more.  Subscribe here - youtube.com/channel/UCGfUuxBzB8E30XjCjOvji2w?sub_confirmation=1  Check out the official Peacock YouTube Channel: https://www.youtube.com/c/peacocktv  The Office U.S.: https://www.youtube.com/c/TheOfficeUS  Parks and Recreation: https://www.youtube.com/c/ParksandRecreation   Brooklyn Nine-Nine: https://www.youtube.com/c/BrooklynNineNineOfficial&#10;&#10;Watch full episodes of Brooklyn Nine-Nine here: https://www.justwatch.com/us/tv-show/brooklyn-nine-nine&#10;ITunes: http://apple.co/2gsqIjI&#10;&#10;&#10;Watch full episodes of Parks and Recreation here: https://www.uphe.com/tv/parks-and-recreation-the-complete-series&#10;&#10;&#10;&#10;Watch full episodes of 30 Rock here: https://www.justwatch.com/us/tv-show/30-rock &#10;&#10;&#10;&#10;Watch full episodes of The Office US here: https://www.uphe.com/tv/the-office-the-complete-series&#10;&#10;&#10;Watch full episodes of The Good Place here: https://www.justwatch.com/us/tv-show/the-good-place&#10; &#10;&#10;Subscribe here - youtube.com/channel/UCGfUuxBzB8E30XjCjOvji2w?sub_confirmation=1&#10;&#10;#TheGoodPlace #nbc" id="329" name="Google Shape;329;p37" title="The Trolley Problem | The Good Place | Comedy Bites">
            <a:hlinkClick r:id="rId3"/>
          </p:cNvPr>
          <p:cNvPicPr preferRelativeResize="0"/>
          <p:nvPr/>
        </p:nvPicPr>
        <p:blipFill>
          <a:blip r:embed="rId4">
            <a:alphaModFix/>
          </a:blip>
          <a:stretch>
            <a:fillRect/>
          </a:stretch>
        </p:blipFill>
        <p:spPr>
          <a:xfrm>
            <a:off x="1343700" y="150525"/>
            <a:ext cx="6425875" cy="4819400"/>
          </a:xfrm>
          <a:prstGeom prst="rect">
            <a:avLst/>
          </a:prstGeom>
          <a:noFill/>
          <a:ln>
            <a:noFill/>
          </a:ln>
        </p:spPr>
      </p:pic>
      <p:sp>
        <p:nvSpPr>
          <p:cNvPr id="330" name="Google Shape;330;p37"/>
          <p:cNvSpPr txBox="1"/>
          <p:nvPr/>
        </p:nvSpPr>
        <p:spPr>
          <a:xfrm>
            <a:off x="308325" y="2294700"/>
            <a:ext cx="939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solidFill>
                  <a:srgbClr val="E3E7EA"/>
                </a:solidFill>
                <a:latin typeface="Libre Baskerville"/>
                <a:ea typeface="Libre Baskerville"/>
                <a:cs typeface="Libre Baskerville"/>
                <a:sym typeface="Libre Baskerville"/>
              </a:rPr>
              <a:t>TW: </a:t>
            </a:r>
            <a:r>
              <a:rPr lang="en" sz="800">
                <a:solidFill>
                  <a:srgbClr val="E3E7EA"/>
                </a:solidFill>
                <a:latin typeface="Libre Baskerville"/>
                <a:ea typeface="Libre Baskerville"/>
                <a:cs typeface="Libre Baskerville"/>
                <a:sym typeface="Libre Baskerville"/>
              </a:rPr>
              <a:t>graphic/dark humor, blood</a:t>
            </a:r>
            <a:endParaRPr sz="800">
              <a:solidFill>
                <a:srgbClr val="E3E7EA"/>
              </a:solidFill>
              <a:latin typeface="Libre Baskerville"/>
              <a:ea typeface="Libre Baskerville"/>
              <a:cs typeface="Libre Baskerville"/>
              <a:sym typeface="Libre Baskervill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000"/>
                                        <p:tgtEl>
                                          <p:spTgt spid="3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38"/>
          <p:cNvSpPr txBox="1"/>
          <p:nvPr>
            <p:ph type="title"/>
          </p:nvPr>
        </p:nvSpPr>
        <p:spPr>
          <a:xfrm>
            <a:off x="1326900" y="1056125"/>
            <a:ext cx="6490200" cy="1194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5F8195"/>
                </a:solidFill>
              </a:rPr>
              <a:t>So, what does this have to do with relationships?</a:t>
            </a:r>
            <a:endParaRPr>
              <a:solidFill>
                <a:srgbClr val="5F8195"/>
              </a:solidFill>
            </a:endParaRPr>
          </a:p>
        </p:txBody>
      </p:sp>
      <p:cxnSp>
        <p:nvCxnSpPr>
          <p:cNvPr id="336" name="Google Shape;336;p38"/>
          <p:cNvCxnSpPr/>
          <p:nvPr/>
        </p:nvCxnSpPr>
        <p:spPr>
          <a:xfrm>
            <a:off x="3100350" y="2863450"/>
            <a:ext cx="2943300" cy="0"/>
          </a:xfrm>
          <a:prstGeom prst="straightConnector1">
            <a:avLst/>
          </a:prstGeom>
          <a:noFill/>
          <a:ln cap="flat" cmpd="sng" w="19050">
            <a:solidFill>
              <a:srgbClr val="CCCCCC"/>
            </a:solidFill>
            <a:prstDash val="solid"/>
            <a:round/>
            <a:headEnd len="med" w="med" type="none"/>
            <a:tailEnd len="med" w="med" type="none"/>
          </a:ln>
        </p:spPr>
      </p:cxnSp>
      <p:pic>
        <p:nvPicPr>
          <p:cNvPr id="337" name="Google Shape;337;p38"/>
          <p:cNvPicPr preferRelativeResize="0"/>
          <p:nvPr/>
        </p:nvPicPr>
        <p:blipFill rotWithShape="1">
          <a:blip r:embed="rId3">
            <a:alphaModFix/>
          </a:blip>
          <a:srcRect b="6665" l="7129" r="7589" t="8206"/>
          <a:stretch/>
        </p:blipFill>
        <p:spPr>
          <a:xfrm>
            <a:off x="3668038" y="3128525"/>
            <a:ext cx="1807925" cy="1804750"/>
          </a:xfrm>
          <a:prstGeom prst="rect">
            <a:avLst/>
          </a:prstGeom>
          <a:noFill/>
          <a:ln>
            <a:noFill/>
          </a:ln>
        </p:spPr>
      </p:pic>
      <p:sp>
        <p:nvSpPr>
          <p:cNvPr id="338" name="Google Shape;338;p38"/>
          <p:cNvSpPr txBox="1"/>
          <p:nvPr/>
        </p:nvSpPr>
        <p:spPr>
          <a:xfrm>
            <a:off x="6747600" y="0"/>
            <a:ext cx="2396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rgbClr val="7994A9"/>
                </a:solidFill>
                <a:latin typeface="Cabin"/>
                <a:ea typeface="Cabin"/>
                <a:cs typeface="Cabin"/>
                <a:sym typeface="Cabin"/>
                <a:hlinkClick r:id="rId4">
                  <a:extLst>
                    <a:ext uri="{A12FA001-AC4F-418D-AE19-62706E023703}">
                      <ahyp:hlinkClr val="tx"/>
                    </a:ext>
                  </a:extLst>
                </a:hlinkClick>
              </a:rPr>
              <a:t>www.menti.com</a:t>
            </a:r>
            <a:r>
              <a:rPr lang="en">
                <a:solidFill>
                  <a:srgbClr val="7994A9"/>
                </a:solidFill>
                <a:latin typeface="Cabin"/>
                <a:ea typeface="Cabin"/>
                <a:cs typeface="Cabin"/>
                <a:sym typeface="Cabin"/>
              </a:rPr>
              <a:t> 7522 8335</a:t>
            </a:r>
            <a:endParaRPr>
              <a:solidFill>
                <a:srgbClr val="7994A9"/>
              </a:solidFill>
              <a:latin typeface="Cabin"/>
              <a:ea typeface="Cabin"/>
              <a:cs typeface="Cabin"/>
              <a:sym typeface="Cabin"/>
            </a:endParaRPr>
          </a:p>
          <a:p>
            <a:pPr indent="0" lvl="0" marL="0" rtl="0" algn="l">
              <a:spcBef>
                <a:spcPts val="0"/>
              </a:spcBef>
              <a:spcAft>
                <a:spcPts val="0"/>
              </a:spcAft>
              <a:buNone/>
            </a:pPr>
            <a:r>
              <a:t/>
            </a:r>
            <a:endParaRPr>
              <a:latin typeface="Cabin"/>
              <a:ea typeface="Cabin"/>
              <a:cs typeface="Cabin"/>
              <a:sym typeface="Cabin"/>
            </a:endParaRPr>
          </a:p>
        </p:txBody>
      </p:sp>
      <p:sp>
        <p:nvSpPr>
          <p:cNvPr id="339" name="Google Shape;339;p38"/>
          <p:cNvSpPr txBox="1"/>
          <p:nvPr/>
        </p:nvSpPr>
        <p:spPr>
          <a:xfrm>
            <a:off x="0" y="0"/>
            <a:ext cx="4910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u="sng">
                <a:solidFill>
                  <a:srgbClr val="5F7D95"/>
                </a:solidFill>
                <a:latin typeface="Cabin"/>
                <a:ea typeface="Cabin"/>
                <a:cs typeface="Cabin"/>
                <a:sym typeface="Cabin"/>
                <a:hlinkClick r:id="rId5">
                  <a:extLst>
                    <a:ext uri="{A12FA001-AC4F-418D-AE19-62706E023703}">
                      <ahyp:hlinkClr val="tx"/>
                    </a:ext>
                  </a:extLst>
                </a:hlinkClick>
              </a:rPr>
              <a:t>https://www.mentimeter.com/app/presentation/alagv1mh8nofp4d3txn1e8rh19c27h92</a:t>
            </a:r>
            <a:endParaRPr sz="1000">
              <a:solidFill>
                <a:srgbClr val="5F7D95"/>
              </a:solidFill>
              <a:latin typeface="Cabin"/>
              <a:ea typeface="Cabin"/>
              <a:cs typeface="Cabin"/>
              <a:sym typeface="Cabin"/>
            </a:endParaRPr>
          </a:p>
        </p:txBody>
      </p:sp>
    </p:spTree>
  </p:cSld>
  <p:clrMapOvr>
    <a:masterClrMapping/>
  </p:clrMapOvr>
</p:sld>
</file>

<file path=ppt/theme/theme1.xml><?xml version="1.0" encoding="utf-8"?>
<a:theme xmlns:a="http://schemas.openxmlformats.org/drawingml/2006/main" xmlns:r="http://schemas.openxmlformats.org/officeDocument/2006/relationships" name="Ethical Code Thesis Defense by Slidesgo">
  <a:themeElements>
    <a:clrScheme name="Simple Light">
      <a:dk1>
        <a:srgbClr val="000000"/>
      </a:dk1>
      <a:lt1>
        <a:srgbClr val="FFFFFF"/>
      </a:lt1>
      <a:dk2>
        <a:srgbClr val="E8E8E8"/>
      </a:dk2>
      <a:lt2>
        <a:srgbClr val="F1BE5A"/>
      </a:lt2>
      <a:accent1>
        <a:srgbClr val="334070"/>
      </a:accent1>
      <a:accent2>
        <a:srgbClr val="707BAF"/>
      </a:accent2>
      <a:accent3>
        <a:srgbClr val="CDCAE1"/>
      </a:accent3>
      <a:accent4>
        <a:srgbClr val="EB8F73"/>
      </a:accent4>
      <a:accent5>
        <a:srgbClr val="F3C8BB"/>
      </a:accent5>
      <a:accent6>
        <a:srgbClr val="F3D2C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